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 id="2147483718" r:id="rId5"/>
    <p:sldMasterId id="2147483779" r:id="rId6"/>
    <p:sldMasterId id="2147483648" r:id="rId7"/>
  </p:sldMasterIdLst>
  <p:notesMasterIdLst>
    <p:notesMasterId r:id="rId26"/>
  </p:notesMasterIdLst>
  <p:sldIdLst>
    <p:sldId id="295" r:id="rId8"/>
    <p:sldId id="296" r:id="rId9"/>
    <p:sldId id="2147481217" r:id="rId10"/>
    <p:sldId id="2147481234" r:id="rId11"/>
    <p:sldId id="2147478934" r:id="rId12"/>
    <p:sldId id="2147469504" r:id="rId13"/>
    <p:sldId id="289" r:id="rId14"/>
    <p:sldId id="2147481235" r:id="rId15"/>
    <p:sldId id="257" r:id="rId16"/>
    <p:sldId id="2147481236" r:id="rId17"/>
    <p:sldId id="2147469947" r:id="rId18"/>
    <p:sldId id="2147481239" r:id="rId19"/>
    <p:sldId id="2147481216" r:id="rId20"/>
    <p:sldId id="2147479554" r:id="rId21"/>
    <p:sldId id="2147481237" r:id="rId22"/>
    <p:sldId id="2147481246" r:id="rId23"/>
    <p:sldId id="2147481247" r:id="rId24"/>
    <p:sldId id="2147481244" r:id="rId25"/>
  </p:sldIdLst>
  <p:sldSz cx="12192000" cy="6858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ambria" panose="02040503050406030204" pitchFamily="18"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Myriad Pro" panose="020B0503030403020204" charset="0"/>
      <p:regular r:id="rId41"/>
    </p:embeddedFont>
    <p:embeddedFont>
      <p:font typeface="Open Sans" panose="020B0606030504020204" pitchFamily="34" charset="0"/>
      <p:regular r:id="rId42"/>
      <p:bold r:id="rId43"/>
      <p:italic r:id="rId44"/>
      <p:boldItalic r:id="rId45"/>
    </p:embeddedFont>
    <p:embeddedFont>
      <p:font typeface="Open Sans" panose="020B0606030504020204" pitchFamily="34" charset="0"/>
      <p:regular r:id="rId42"/>
      <p:bold r:id="rId43"/>
      <p:italic r:id="rId44"/>
      <p:boldItalic r:id="rId45"/>
    </p:embeddedFont>
    <p:embeddedFont>
      <p:font typeface="Open Sans SemiBold" panose="020B0706030804020204" pitchFamily="34" charset="0"/>
      <p:regular r:id="rId46"/>
      <p:bold r:id="rId47"/>
      <p:italic r:id="rId48"/>
      <p:boldItalic r:id="rId49"/>
    </p:embeddedFont>
    <p:embeddedFont>
      <p:font typeface="Segoe UI" panose="020B0502040204020203" pitchFamily="34" charset="0"/>
      <p:regular r:id="rId50"/>
      <p:bold r:id="rId51"/>
      <p:italic r:id="rId52"/>
      <p:boldItalic r:id="rId53"/>
    </p:embeddedFont>
    <p:embeddedFont>
      <p:font typeface="Segoe UI Light" panose="020B0502040204020203" pitchFamily="34" charset="0"/>
      <p:regular r:id="rId54"/>
      <p:italic r:id="rId55"/>
    </p:embeddedFont>
    <p:embeddedFont>
      <p:font typeface="Segoe UI Semibold" panose="020B0702040204020203" pitchFamily="34" charset="0"/>
      <p:regular r:id="rId56"/>
      <p:bold r:id="rId57"/>
      <p:italic r:id="rId58"/>
      <p:boldItalic r:id="rId59"/>
    </p:embeddedFont>
    <p:embeddedFont>
      <p:font typeface="Segoe UI Semilight" panose="020B0402040204020203" pitchFamily="34" charset="0"/>
      <p:regular r:id="rId60"/>
      <p:italic r:id="rId61"/>
    </p:embeddedFont>
    <p:embeddedFont>
      <p:font typeface="Segoe UI Variable Display" pitchFamily="2" charset="0"/>
      <p:regular r:id="rId62"/>
      <p:bold r:id="rId63"/>
    </p:embeddedFont>
    <p:embeddedFont>
      <p:font typeface="Space Grotesk" pitchFamily="2" charset="0"/>
      <p:regular r:id="rId64"/>
      <p:bold r:id="rId65"/>
    </p:embeddedFont>
    <p:embeddedFont>
      <p:font typeface="Space Grotesk Medium" pitchFamily="2" charset="0"/>
      <p:regular r:id="rId66"/>
    </p:embeddedFont>
    <p:embeddedFont>
      <p:font typeface="Verdana" panose="020B0604030504040204" pitchFamily="34" charset="0"/>
      <p:regular r:id="rId67"/>
      <p:bold r:id="rId68"/>
      <p:italic r:id="rId69"/>
      <p:boldItalic r:id="rId7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id="{F9D0672A-D7AE-1847-94BE-C0722C136B38}">
          <p14:sldIdLst>
            <p14:sldId id="295"/>
          </p14:sldIdLst>
        </p14:section>
        <p14:section name="Intro" id="{FBAC04BA-B92C-FC47-972C-B1B4268589A5}">
          <p14:sldIdLst>
            <p14:sldId id="296"/>
          </p14:sldIdLst>
        </p14:section>
        <p14:section name="What is .NET MAUI" id="{5F79AA7A-9704-4671-954C-9FC76074D371}">
          <p14:sldIdLst>
            <p14:sldId id="2147481217"/>
            <p14:sldId id="2147481234"/>
            <p14:sldId id="2147478934"/>
            <p14:sldId id="2147469504"/>
          </p14:sldIdLst>
        </p14:section>
        <p14:section name=".NET MAUI in .NET 8" id="{96C0475C-200D-49EF-A8AD-A4B49E158D32}">
          <p14:sldIdLst>
            <p14:sldId id="289"/>
            <p14:sldId id="2147481235"/>
            <p14:sldId id="257"/>
            <p14:sldId id="2147481236"/>
            <p14:sldId id="2147469947"/>
            <p14:sldId id="2147481239"/>
            <p14:sldId id="2147481216"/>
            <p14:sldId id="2147479554"/>
            <p14:sldId id="2147481237"/>
          </p14:sldIdLst>
        </p14:section>
        <p14:section name="Closing" id="{FF1F0D8A-5045-4E25-854B-1092EEE1F978}">
          <p14:sldIdLst>
            <p14:sldId id="2147481246"/>
            <p14:sldId id="2147481247"/>
            <p14:sldId id="21474812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BBC61F-6664-76B0-AA87-E52E45E79DE8}" name="TJ Lambert (HE/HIM/HIS)" initials="" userId="S::antlambe@microsoft.com::ce6528a9-52f5-467d-8dc2-f98ac3720ba2" providerId="AD"/>
  <p188:author id="{E6C8B927-E32A-67C9-1BD3-00909C6C5490}" name="Cameron Tomisser" initials="CT" userId="S::catomiss@microsoft.com::d4408f9b-7fe5-405c-b375-debb564ca105" providerId="AD"/>
  <p188:author id="{5692A16D-E1EC-5112-61E4-0A4A138310D9}" name="Maddy Montaquila (Leger)" initials="MM" userId="S::maleger@microsoft.com::76098227-6d94-4434-a4a4-58c0a52000fd" providerId="AD"/>
  <p188:author id="{F835AD87-6486-DB96-938F-90227C174DDA}" name="Samantha Houts" initials="" userId="S::sahou@microsoft.com::ef2da2bc-7a90-421b-b5e7-1841d7ff182a" providerId="AD"/>
  <p188:author id="{0FAA30B2-BC83-DF21-E182-A666C9229620}" name="James Montemagno" initials="JM" userId="S::jamont@microsoft.com::e0435849-a140-4c07-8047-7cefab9356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181D9E-5CC3-0249-805E-8ED10CCF8B47}" v="455" dt="2023-11-14T17:23:44.477"/>
    <p1510:client id="{8ABCEF36-FDDE-9944-B064-63C59F360EDC}" v="227" dt="2023-11-14T18:33:49.631"/>
    <p1510:client id="{F18FFD0E-14F7-42B2-B059-C33149FD7602}" v="82" dt="2023-11-13T23:59:09.9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0952" autoAdjust="0"/>
  </p:normalViewPr>
  <p:slideViewPr>
    <p:cSldViewPr snapToGrid="0">
      <p:cViewPr varScale="1">
        <p:scale>
          <a:sx n="76" d="100"/>
          <a:sy n="76" d="100"/>
        </p:scale>
        <p:origin x="322" y="3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notesMaster" Target="notesMasters/notesMaster1.xml"/><Relationship Id="rId21" Type="http://schemas.openxmlformats.org/officeDocument/2006/relationships/slide" Target="slides/slide14.xml"/><Relationship Id="rId42" Type="http://schemas.openxmlformats.org/officeDocument/2006/relationships/font" Target="fonts/font16.fntdata"/><Relationship Id="rId47" Type="http://schemas.openxmlformats.org/officeDocument/2006/relationships/font" Target="fonts/font21.fntdata"/><Relationship Id="rId63" Type="http://schemas.openxmlformats.org/officeDocument/2006/relationships/font" Target="fonts/font37.fntdata"/><Relationship Id="rId68" Type="http://schemas.openxmlformats.org/officeDocument/2006/relationships/font" Target="fonts/font42.fntdata"/><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66" Type="http://schemas.openxmlformats.org/officeDocument/2006/relationships/font" Target="fonts/font40.fntdata"/><Relationship Id="rId74"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35.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64" Type="http://schemas.openxmlformats.org/officeDocument/2006/relationships/font" Target="fonts/font38.fntdata"/><Relationship Id="rId69" Type="http://schemas.openxmlformats.org/officeDocument/2006/relationships/font" Target="fonts/font43.fntdata"/><Relationship Id="rId77" Type="http://schemas.microsoft.com/office/2018/10/relationships/authors" Target="authors.xml"/><Relationship Id="rId8" Type="http://schemas.openxmlformats.org/officeDocument/2006/relationships/slide" Target="slides/slide1.xml"/><Relationship Id="rId51" Type="http://schemas.openxmlformats.org/officeDocument/2006/relationships/font" Target="fonts/font25.fntdata"/><Relationship Id="rId7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font" Target="fonts/font33.fntdata"/><Relationship Id="rId67" Type="http://schemas.openxmlformats.org/officeDocument/2006/relationships/font" Target="fonts/font41.fntdata"/><Relationship Id="rId20" Type="http://schemas.openxmlformats.org/officeDocument/2006/relationships/slide" Target="slides/slide13.xml"/><Relationship Id="rId41" Type="http://schemas.openxmlformats.org/officeDocument/2006/relationships/font" Target="fonts/font15.fntdata"/><Relationship Id="rId54" Type="http://schemas.openxmlformats.org/officeDocument/2006/relationships/font" Target="fonts/font28.fntdata"/><Relationship Id="rId62" Type="http://schemas.openxmlformats.org/officeDocument/2006/relationships/font" Target="fonts/font36.fntdata"/><Relationship Id="rId70" Type="http://schemas.openxmlformats.org/officeDocument/2006/relationships/font" Target="fonts/font44.fntdata"/><Relationship Id="rId75"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10" Type="http://schemas.openxmlformats.org/officeDocument/2006/relationships/slide" Target="slides/slide3.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font" Target="fonts/font34.fntdata"/><Relationship Id="rId65" Type="http://schemas.openxmlformats.org/officeDocument/2006/relationships/font" Target="fonts/font39.fntdata"/><Relationship Id="rId7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13.fntdata"/><Relationship Id="rId34" Type="http://schemas.openxmlformats.org/officeDocument/2006/relationships/font" Target="fonts/font8.fntdata"/><Relationship Id="rId50" Type="http://schemas.openxmlformats.org/officeDocument/2006/relationships/font" Target="fonts/font24.fntdata"/><Relationship Id="rId55" Type="http://schemas.openxmlformats.org/officeDocument/2006/relationships/font" Target="fonts/font29.fntdata"/><Relationship Id="rId76" Type="http://schemas.microsoft.com/office/2015/10/relationships/revisionInfo" Target="revisionInfo.xml"/><Relationship Id="rId7" Type="http://schemas.openxmlformats.org/officeDocument/2006/relationships/slideMaster" Target="slideMasters/slideMaster4.xml"/><Relationship Id="rId71"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font" Target="fonts/font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dy Montaquila (Leger)" userId="76098227-6d94-4434-a4a4-58c0a52000fd" providerId="ADAL" clId="{20181D9E-5CC3-0249-805E-8ED10CCF8B47}"/>
    <pc:docChg chg="custSel addSld delSld modSld modSection">
      <pc:chgData name="Maddy Montaquila (Leger)" userId="76098227-6d94-4434-a4a4-58c0a52000fd" providerId="ADAL" clId="{20181D9E-5CC3-0249-805E-8ED10CCF8B47}" dt="2023-11-14T17:23:44.477" v="453" actId="2696"/>
      <pc:docMkLst>
        <pc:docMk/>
      </pc:docMkLst>
      <pc:sldChg chg="modAnim">
        <pc:chgData name="Maddy Montaquila (Leger)" userId="76098227-6d94-4434-a4a4-58c0a52000fd" providerId="ADAL" clId="{20181D9E-5CC3-0249-805E-8ED10CCF8B47}" dt="2023-11-14T17:13:37.140" v="396"/>
        <pc:sldMkLst>
          <pc:docMk/>
          <pc:sldMk cId="247645789" sldId="2147478934"/>
        </pc:sldMkLst>
      </pc:sldChg>
      <pc:sldChg chg="modAnim">
        <pc:chgData name="Maddy Montaquila (Leger)" userId="76098227-6d94-4434-a4a4-58c0a52000fd" providerId="ADAL" clId="{20181D9E-5CC3-0249-805E-8ED10CCF8B47}" dt="2023-11-14T17:12:46.492" v="393"/>
        <pc:sldMkLst>
          <pc:docMk/>
          <pc:sldMk cId="1906789762" sldId="2147478941"/>
        </pc:sldMkLst>
      </pc:sldChg>
      <pc:sldChg chg="modSp mod">
        <pc:chgData name="Maddy Montaquila (Leger)" userId="76098227-6d94-4434-a4a4-58c0a52000fd" providerId="ADAL" clId="{20181D9E-5CC3-0249-805E-8ED10CCF8B47}" dt="2023-11-14T16:10:59.510" v="66" actId="113"/>
        <pc:sldMkLst>
          <pc:docMk/>
          <pc:sldMk cId="2234462739" sldId="2147479554"/>
        </pc:sldMkLst>
        <pc:spChg chg="mod">
          <ac:chgData name="Maddy Montaquila (Leger)" userId="76098227-6d94-4434-a4a4-58c0a52000fd" providerId="ADAL" clId="{20181D9E-5CC3-0249-805E-8ED10CCF8B47}" dt="2023-11-14T16:10:59.510" v="66" actId="113"/>
          <ac:spMkLst>
            <pc:docMk/>
            <pc:sldMk cId="2234462739" sldId="2147479554"/>
            <ac:spMk id="7" creationId="{28786E09-77F6-4A7D-9526-E4759C08CB51}"/>
          </ac:spMkLst>
        </pc:spChg>
      </pc:sldChg>
      <pc:sldChg chg="modAnim">
        <pc:chgData name="Maddy Montaquila (Leger)" userId="76098227-6d94-4434-a4a4-58c0a52000fd" providerId="ADAL" clId="{20181D9E-5CC3-0249-805E-8ED10CCF8B47}" dt="2023-11-14T17:11:39.432" v="382"/>
        <pc:sldMkLst>
          <pc:docMk/>
          <pc:sldMk cId="1150687211" sldId="2147479560"/>
        </pc:sldMkLst>
      </pc:sldChg>
      <pc:sldChg chg="del">
        <pc:chgData name="Maddy Montaquila (Leger)" userId="76098227-6d94-4434-a4a4-58c0a52000fd" providerId="ADAL" clId="{20181D9E-5CC3-0249-805E-8ED10CCF8B47}" dt="2023-11-14T17:23:44.474" v="452" actId="2696"/>
        <pc:sldMkLst>
          <pc:docMk/>
          <pc:sldMk cId="915325528" sldId="2147481150"/>
        </pc:sldMkLst>
      </pc:sldChg>
      <pc:sldChg chg="modSp mod">
        <pc:chgData name="Maddy Montaquila (Leger)" userId="76098227-6d94-4434-a4a4-58c0a52000fd" providerId="ADAL" clId="{20181D9E-5CC3-0249-805E-8ED10CCF8B47}" dt="2023-11-14T17:23:42.337" v="451" actId="20577"/>
        <pc:sldMkLst>
          <pc:docMk/>
          <pc:sldMk cId="974789736" sldId="2147481151"/>
        </pc:sldMkLst>
        <pc:spChg chg="mod">
          <ac:chgData name="Maddy Montaquila (Leger)" userId="76098227-6d94-4434-a4a4-58c0a52000fd" providerId="ADAL" clId="{20181D9E-5CC3-0249-805E-8ED10CCF8B47}" dt="2023-11-14T17:23:42.337" v="451" actId="20577"/>
          <ac:spMkLst>
            <pc:docMk/>
            <pc:sldMk cId="974789736" sldId="2147481151"/>
            <ac:spMk id="3" creationId="{CA847D9E-48F2-894B-C6D2-D423949E9747}"/>
          </ac:spMkLst>
        </pc:spChg>
      </pc:sldChg>
      <pc:sldChg chg="addSp delSp modSp mod modAnim">
        <pc:chgData name="Maddy Montaquila (Leger)" userId="76098227-6d94-4434-a4a4-58c0a52000fd" providerId="ADAL" clId="{20181D9E-5CC3-0249-805E-8ED10CCF8B47}" dt="2023-11-14T17:12:24.901" v="385"/>
        <pc:sldMkLst>
          <pc:docMk/>
          <pc:sldMk cId="4195115222" sldId="2147481153"/>
        </pc:sldMkLst>
        <pc:spChg chg="add del mod">
          <ac:chgData name="Maddy Montaquila (Leger)" userId="76098227-6d94-4434-a4a4-58c0a52000fd" providerId="ADAL" clId="{20181D9E-5CC3-0249-805E-8ED10CCF8B47}" dt="2023-11-14T17:10:26.138" v="373" actId="478"/>
          <ac:spMkLst>
            <pc:docMk/>
            <pc:sldMk cId="4195115222" sldId="2147481153"/>
            <ac:spMk id="5" creationId="{47981C6C-1808-1A7F-7BE7-C778A6E2338A}"/>
          </ac:spMkLst>
        </pc:spChg>
        <pc:picChg chg="del">
          <ac:chgData name="Maddy Montaquila (Leger)" userId="76098227-6d94-4434-a4a4-58c0a52000fd" providerId="ADAL" clId="{20181D9E-5CC3-0249-805E-8ED10CCF8B47}" dt="2023-11-14T17:10:23.810" v="372" actId="478"/>
          <ac:picMkLst>
            <pc:docMk/>
            <pc:sldMk cId="4195115222" sldId="2147481153"/>
            <ac:picMk id="6" creationId="{28AD8DED-8FF9-3EF7-AE6F-979D5A91B659}"/>
          </ac:picMkLst>
        </pc:picChg>
        <pc:picChg chg="mod">
          <ac:chgData name="Maddy Montaquila (Leger)" userId="76098227-6d94-4434-a4a4-58c0a52000fd" providerId="ADAL" clId="{20181D9E-5CC3-0249-805E-8ED10CCF8B47}" dt="2023-11-14T17:10:29.996" v="374" actId="1076"/>
          <ac:picMkLst>
            <pc:docMk/>
            <pc:sldMk cId="4195115222" sldId="2147481153"/>
            <ac:picMk id="9" creationId="{FB839AFB-1442-8536-3E34-04CF2EE8E9BA}"/>
          </ac:picMkLst>
        </pc:picChg>
      </pc:sldChg>
      <pc:sldChg chg="modSp mod">
        <pc:chgData name="Maddy Montaquila (Leger)" userId="76098227-6d94-4434-a4a4-58c0a52000fd" providerId="ADAL" clId="{20181D9E-5CC3-0249-805E-8ED10CCF8B47}" dt="2023-11-14T16:45:04.707" v="129" actId="20577"/>
        <pc:sldMkLst>
          <pc:docMk/>
          <pc:sldMk cId="1617112334" sldId="2147481241"/>
        </pc:sldMkLst>
        <pc:spChg chg="mod">
          <ac:chgData name="Maddy Montaquila (Leger)" userId="76098227-6d94-4434-a4a4-58c0a52000fd" providerId="ADAL" clId="{20181D9E-5CC3-0249-805E-8ED10CCF8B47}" dt="2023-11-14T16:44:29.626" v="80" actId="6549"/>
          <ac:spMkLst>
            <pc:docMk/>
            <pc:sldMk cId="1617112334" sldId="2147481241"/>
            <ac:spMk id="2" creationId="{AB694C0B-E0C3-25C9-51B6-F6E6BE5F0B04}"/>
          </ac:spMkLst>
        </pc:spChg>
        <pc:spChg chg="mod">
          <ac:chgData name="Maddy Montaquila (Leger)" userId="76098227-6d94-4434-a4a4-58c0a52000fd" providerId="ADAL" clId="{20181D9E-5CC3-0249-805E-8ED10CCF8B47}" dt="2023-11-14T16:45:04.707" v="129" actId="20577"/>
          <ac:spMkLst>
            <pc:docMk/>
            <pc:sldMk cId="1617112334" sldId="2147481241"/>
            <ac:spMk id="3" creationId="{B1C2F4C2-C8B3-9CB9-50C9-4344E3AAD30D}"/>
          </ac:spMkLst>
        </pc:spChg>
      </pc:sldChg>
      <pc:sldChg chg="del">
        <pc:chgData name="Maddy Montaquila (Leger)" userId="76098227-6d94-4434-a4a4-58c0a52000fd" providerId="ADAL" clId="{20181D9E-5CC3-0249-805E-8ED10CCF8B47}" dt="2023-11-14T16:10:37.592" v="0" actId="2696"/>
        <pc:sldMkLst>
          <pc:docMk/>
          <pc:sldMk cId="2844785262" sldId="2147481242"/>
        </pc:sldMkLst>
      </pc:sldChg>
      <pc:sldChg chg="addSp delSp modSp mod modAnim">
        <pc:chgData name="Maddy Montaquila (Leger)" userId="76098227-6d94-4434-a4a4-58c0a52000fd" providerId="ADAL" clId="{20181D9E-5CC3-0249-805E-8ED10CCF8B47}" dt="2023-11-14T17:15:41.757" v="410"/>
        <pc:sldMkLst>
          <pc:docMk/>
          <pc:sldMk cId="4146023218" sldId="2147481243"/>
        </pc:sldMkLst>
        <pc:spChg chg="mod">
          <ac:chgData name="Maddy Montaquila (Leger)" userId="76098227-6d94-4434-a4a4-58c0a52000fd" providerId="ADAL" clId="{20181D9E-5CC3-0249-805E-8ED10CCF8B47}" dt="2023-11-14T16:55:10.481" v="290" actId="20577"/>
          <ac:spMkLst>
            <pc:docMk/>
            <pc:sldMk cId="4146023218" sldId="2147481243"/>
            <ac:spMk id="4" creationId="{3BF385F6-0852-4554-A309-87344E5907C5}"/>
          </ac:spMkLst>
        </pc:spChg>
        <pc:spChg chg="del">
          <ac:chgData name="Maddy Montaquila (Leger)" userId="76098227-6d94-4434-a4a4-58c0a52000fd" providerId="ADAL" clId="{20181D9E-5CC3-0249-805E-8ED10CCF8B47}" dt="2023-11-14T16:53:52.232" v="205" actId="478"/>
          <ac:spMkLst>
            <pc:docMk/>
            <pc:sldMk cId="4146023218" sldId="2147481243"/>
            <ac:spMk id="5" creationId="{6EDC47A3-1695-FFF8-06E8-D90F7D01441D}"/>
          </ac:spMkLst>
        </pc:spChg>
        <pc:picChg chg="add mod">
          <ac:chgData name="Maddy Montaquila (Leger)" userId="76098227-6d94-4434-a4a4-58c0a52000fd" providerId="ADAL" clId="{20181D9E-5CC3-0249-805E-8ED10CCF8B47}" dt="2023-11-14T16:53:58.040" v="209" actId="1076"/>
          <ac:picMkLst>
            <pc:docMk/>
            <pc:sldMk cId="4146023218" sldId="2147481243"/>
            <ac:picMk id="2" creationId="{91610587-3015-C3B6-2D3B-2D480030C909}"/>
          </ac:picMkLst>
        </pc:picChg>
        <pc:picChg chg="add mod">
          <ac:chgData name="Maddy Montaquila (Leger)" userId="76098227-6d94-4434-a4a4-58c0a52000fd" providerId="ADAL" clId="{20181D9E-5CC3-0249-805E-8ED10CCF8B47}" dt="2023-11-14T17:15:21.703" v="409" actId="166"/>
          <ac:picMkLst>
            <pc:docMk/>
            <pc:sldMk cId="4146023218" sldId="2147481243"/>
            <ac:picMk id="3" creationId="{4F145A47-DC7B-D16C-F0A5-500E558AF332}"/>
          </ac:picMkLst>
        </pc:picChg>
        <pc:picChg chg="add mod">
          <ac:chgData name="Maddy Montaquila (Leger)" userId="76098227-6d94-4434-a4a4-58c0a52000fd" providerId="ADAL" clId="{20181D9E-5CC3-0249-805E-8ED10CCF8B47}" dt="2023-11-14T16:54:55.692" v="216" actId="1076"/>
          <ac:picMkLst>
            <pc:docMk/>
            <pc:sldMk cId="4146023218" sldId="2147481243"/>
            <ac:picMk id="6" creationId="{4E8E9BC1-A2FA-781A-FBD8-D6501BAA4EC8}"/>
          </ac:picMkLst>
        </pc:picChg>
        <pc:picChg chg="add mod">
          <ac:chgData name="Maddy Montaquila (Leger)" userId="76098227-6d94-4434-a4a4-58c0a52000fd" providerId="ADAL" clId="{20181D9E-5CC3-0249-805E-8ED10CCF8B47}" dt="2023-11-14T17:15:01.831" v="403" actId="170"/>
          <ac:picMkLst>
            <pc:docMk/>
            <pc:sldMk cId="4146023218" sldId="2147481243"/>
            <ac:picMk id="7" creationId="{9E2BFB01-1306-39B4-50AB-E5A44CF114FE}"/>
          </ac:picMkLst>
        </pc:picChg>
        <pc:picChg chg="add mod">
          <ac:chgData name="Maddy Montaquila (Leger)" userId="76098227-6d94-4434-a4a4-58c0a52000fd" providerId="ADAL" clId="{20181D9E-5CC3-0249-805E-8ED10CCF8B47}" dt="2023-11-14T16:56:11.721" v="297" actId="1076"/>
          <ac:picMkLst>
            <pc:docMk/>
            <pc:sldMk cId="4146023218" sldId="2147481243"/>
            <ac:picMk id="8" creationId="{FCF517E7-8854-1EAB-B573-275A1C0016B3}"/>
          </ac:picMkLst>
        </pc:picChg>
        <pc:picChg chg="add mod">
          <ac:chgData name="Maddy Montaquila (Leger)" userId="76098227-6d94-4434-a4a4-58c0a52000fd" providerId="ADAL" clId="{20181D9E-5CC3-0249-805E-8ED10CCF8B47}" dt="2023-11-14T16:56:28.281" v="299" actId="1076"/>
          <ac:picMkLst>
            <pc:docMk/>
            <pc:sldMk cId="4146023218" sldId="2147481243"/>
            <ac:picMk id="9" creationId="{892A40A2-ED3F-ABA1-A035-79E3CA5C65EB}"/>
          </ac:picMkLst>
        </pc:picChg>
        <pc:picChg chg="add mod">
          <ac:chgData name="Maddy Montaquila (Leger)" userId="76098227-6d94-4434-a4a4-58c0a52000fd" providerId="ADAL" clId="{20181D9E-5CC3-0249-805E-8ED10CCF8B47}" dt="2023-11-14T16:56:47.158" v="301" actId="1076"/>
          <ac:picMkLst>
            <pc:docMk/>
            <pc:sldMk cId="4146023218" sldId="2147481243"/>
            <ac:picMk id="10" creationId="{6D94E7C9-2C3E-1334-BDC5-E632E407DFA3}"/>
          </ac:picMkLst>
        </pc:picChg>
        <pc:picChg chg="add mod">
          <ac:chgData name="Maddy Montaquila (Leger)" userId="76098227-6d94-4434-a4a4-58c0a52000fd" providerId="ADAL" clId="{20181D9E-5CC3-0249-805E-8ED10CCF8B47}" dt="2023-11-14T16:57:01.706" v="303" actId="1076"/>
          <ac:picMkLst>
            <pc:docMk/>
            <pc:sldMk cId="4146023218" sldId="2147481243"/>
            <ac:picMk id="11" creationId="{4185B9A1-586B-8B3B-3250-5F2577A856AC}"/>
          </ac:picMkLst>
        </pc:picChg>
        <pc:picChg chg="add del mod">
          <ac:chgData name="Maddy Montaquila (Leger)" userId="76098227-6d94-4434-a4a4-58c0a52000fd" providerId="ADAL" clId="{20181D9E-5CC3-0249-805E-8ED10CCF8B47}" dt="2023-11-14T16:57:14.449" v="305" actId="478"/>
          <ac:picMkLst>
            <pc:docMk/>
            <pc:sldMk cId="4146023218" sldId="2147481243"/>
            <ac:picMk id="12" creationId="{97A66EF1-1ED1-E5E7-5178-9ABAA2E7CA0F}"/>
          </ac:picMkLst>
        </pc:picChg>
        <pc:picChg chg="add mod">
          <ac:chgData name="Maddy Montaquila (Leger)" userId="76098227-6d94-4434-a4a4-58c0a52000fd" providerId="ADAL" clId="{20181D9E-5CC3-0249-805E-8ED10CCF8B47}" dt="2023-11-14T16:57:26.860" v="308" actId="1076"/>
          <ac:picMkLst>
            <pc:docMk/>
            <pc:sldMk cId="4146023218" sldId="2147481243"/>
            <ac:picMk id="13" creationId="{B85560F9-7962-7930-A04E-4246E2FD99E2}"/>
          </ac:picMkLst>
        </pc:picChg>
        <pc:picChg chg="add mod">
          <ac:chgData name="Maddy Montaquila (Leger)" userId="76098227-6d94-4434-a4a4-58c0a52000fd" providerId="ADAL" clId="{20181D9E-5CC3-0249-805E-8ED10CCF8B47}" dt="2023-11-14T16:59:32.058" v="312" actId="1076"/>
          <ac:picMkLst>
            <pc:docMk/>
            <pc:sldMk cId="4146023218" sldId="2147481243"/>
            <ac:picMk id="14" creationId="{D1DC5906-51D6-79AD-72A6-53C24ACB3A30}"/>
          </ac:picMkLst>
        </pc:picChg>
        <pc:picChg chg="add mod">
          <ac:chgData name="Maddy Montaquila (Leger)" userId="76098227-6d94-4434-a4a4-58c0a52000fd" providerId="ADAL" clId="{20181D9E-5CC3-0249-805E-8ED10CCF8B47}" dt="2023-11-14T17:07:22.419" v="348" actId="171"/>
          <ac:picMkLst>
            <pc:docMk/>
            <pc:sldMk cId="4146023218" sldId="2147481243"/>
            <ac:picMk id="15" creationId="{EF51D708-F244-0CCD-B516-5786BD20FB0B}"/>
          </ac:picMkLst>
        </pc:picChg>
        <pc:picChg chg="add mod">
          <ac:chgData name="Maddy Montaquila (Leger)" userId="76098227-6d94-4434-a4a4-58c0a52000fd" providerId="ADAL" clId="{20181D9E-5CC3-0249-805E-8ED10CCF8B47}" dt="2023-11-14T17:07:18.335" v="347" actId="171"/>
          <ac:picMkLst>
            <pc:docMk/>
            <pc:sldMk cId="4146023218" sldId="2147481243"/>
            <ac:picMk id="16" creationId="{BACFCA5E-676C-FF0F-7867-712103CEDE56}"/>
          </ac:picMkLst>
        </pc:picChg>
      </pc:sldChg>
      <pc:sldChg chg="addSp delSp modSp new mod modClrScheme chgLayout">
        <pc:chgData name="Maddy Montaquila (Leger)" userId="76098227-6d94-4434-a4a4-58c0a52000fd" providerId="ADAL" clId="{20181D9E-5CC3-0249-805E-8ED10CCF8B47}" dt="2023-11-14T17:15:59.369" v="437" actId="20577"/>
        <pc:sldMkLst>
          <pc:docMk/>
          <pc:sldMk cId="2715135349" sldId="2147481244"/>
        </pc:sldMkLst>
        <pc:spChg chg="del mod ord">
          <ac:chgData name="Maddy Montaquila (Leger)" userId="76098227-6d94-4434-a4a4-58c0a52000fd" providerId="ADAL" clId="{20181D9E-5CC3-0249-805E-8ED10CCF8B47}" dt="2023-11-14T17:09:46.266" v="358" actId="700"/>
          <ac:spMkLst>
            <pc:docMk/>
            <pc:sldMk cId="2715135349" sldId="2147481244"/>
            <ac:spMk id="2" creationId="{F3263D26-162B-25A1-8A62-3C27F0688553}"/>
          </ac:spMkLst>
        </pc:spChg>
        <pc:spChg chg="del mod ord">
          <ac:chgData name="Maddy Montaquila (Leger)" userId="76098227-6d94-4434-a4a4-58c0a52000fd" providerId="ADAL" clId="{20181D9E-5CC3-0249-805E-8ED10CCF8B47}" dt="2023-11-14T17:09:46.266" v="358" actId="700"/>
          <ac:spMkLst>
            <pc:docMk/>
            <pc:sldMk cId="2715135349" sldId="2147481244"/>
            <ac:spMk id="3" creationId="{8C88E2B0-757B-00A2-25B7-BD06BDB5765A}"/>
          </ac:spMkLst>
        </pc:spChg>
        <pc:spChg chg="add mod ord">
          <ac:chgData name="Maddy Montaquila (Leger)" userId="76098227-6d94-4434-a4a4-58c0a52000fd" providerId="ADAL" clId="{20181D9E-5CC3-0249-805E-8ED10CCF8B47}" dt="2023-11-14T17:15:55.033" v="412" actId="20577"/>
          <ac:spMkLst>
            <pc:docMk/>
            <pc:sldMk cId="2715135349" sldId="2147481244"/>
            <ac:spMk id="4" creationId="{AE8031B3-C381-F6E8-33FB-6EEDDD54438A}"/>
          </ac:spMkLst>
        </pc:spChg>
        <pc:spChg chg="add mod ord">
          <ac:chgData name="Maddy Montaquila (Leger)" userId="76098227-6d94-4434-a4a4-58c0a52000fd" providerId="ADAL" clId="{20181D9E-5CC3-0249-805E-8ED10CCF8B47}" dt="2023-11-14T17:15:59.369" v="437" actId="20577"/>
          <ac:spMkLst>
            <pc:docMk/>
            <pc:sldMk cId="2715135349" sldId="2147481244"/>
            <ac:spMk id="5" creationId="{44C6F2BD-959F-EE20-71D6-3DB76E860271}"/>
          </ac:spMkLst>
        </pc:spChg>
      </pc:sldChg>
      <pc:sldMasterChg chg="delSldLayout">
        <pc:chgData name="Maddy Montaquila (Leger)" userId="76098227-6d94-4434-a4a4-58c0a52000fd" providerId="ADAL" clId="{20181D9E-5CC3-0249-805E-8ED10CCF8B47}" dt="2023-11-14T17:23:44.477" v="453" actId="2696"/>
        <pc:sldMasterMkLst>
          <pc:docMk/>
          <pc:sldMasterMk cId="658044255" sldId="2147483661"/>
        </pc:sldMasterMkLst>
        <pc:sldLayoutChg chg="del">
          <pc:chgData name="Maddy Montaquila (Leger)" userId="76098227-6d94-4434-a4a4-58c0a52000fd" providerId="ADAL" clId="{20181D9E-5CC3-0249-805E-8ED10CCF8B47}" dt="2023-11-14T17:23:44.477" v="453" actId="2696"/>
          <pc:sldLayoutMkLst>
            <pc:docMk/>
            <pc:sldMasterMk cId="658044255" sldId="2147483661"/>
            <pc:sldLayoutMk cId="3077649534" sldId="2147483796"/>
          </pc:sldLayoutMkLst>
        </pc:sldLayoutChg>
      </pc:sldMasterChg>
    </pc:docChg>
  </pc:docChgLst>
  <pc:docChgLst>
    <pc:chgData name="David Ortinau" userId="b5e4c80a-90cf-4955-b38f-12665be84c58" providerId="ADAL" clId="{8ABCEF36-FDDE-9944-B064-63C59F360EDC}"/>
    <pc:docChg chg="undo custSel addSld delSld modSld sldOrd modSection">
      <pc:chgData name="David Ortinau" userId="b5e4c80a-90cf-4955-b38f-12665be84c58" providerId="ADAL" clId="{8ABCEF36-FDDE-9944-B064-63C59F360EDC}" dt="2023-11-14T18:33:49.631" v="227" actId="1076"/>
      <pc:docMkLst>
        <pc:docMk/>
      </pc:docMkLst>
      <pc:sldChg chg="modSp mod">
        <pc:chgData name="David Ortinau" userId="b5e4c80a-90cf-4955-b38f-12665be84c58" providerId="ADAL" clId="{8ABCEF36-FDDE-9944-B064-63C59F360EDC}" dt="2023-11-14T18:33:30.807" v="226" actId="1035"/>
        <pc:sldMkLst>
          <pc:docMk/>
          <pc:sldMk cId="372703058" sldId="2147479576"/>
        </pc:sldMkLst>
        <pc:spChg chg="mod">
          <ac:chgData name="David Ortinau" userId="b5e4c80a-90cf-4955-b38f-12665be84c58" providerId="ADAL" clId="{8ABCEF36-FDDE-9944-B064-63C59F360EDC}" dt="2023-11-14T18:33:22.716" v="204" actId="20577"/>
          <ac:spMkLst>
            <pc:docMk/>
            <pc:sldMk cId="372703058" sldId="2147479576"/>
            <ac:spMk id="3" creationId="{2CE2EE84-E32D-5280-3026-8B60EF0BEE24}"/>
          </ac:spMkLst>
        </pc:spChg>
        <pc:picChg chg="mod">
          <ac:chgData name="David Ortinau" userId="b5e4c80a-90cf-4955-b38f-12665be84c58" providerId="ADAL" clId="{8ABCEF36-FDDE-9944-B064-63C59F360EDC}" dt="2023-11-14T18:33:30.807" v="226" actId="1035"/>
          <ac:picMkLst>
            <pc:docMk/>
            <pc:sldMk cId="372703058" sldId="2147479576"/>
            <ac:picMk id="1026" creationId="{7EFE0ED1-C314-D049-F991-059A71522AEA}"/>
          </ac:picMkLst>
        </pc:picChg>
      </pc:sldChg>
      <pc:sldChg chg="modSp mod">
        <pc:chgData name="David Ortinau" userId="b5e4c80a-90cf-4955-b38f-12665be84c58" providerId="ADAL" clId="{8ABCEF36-FDDE-9944-B064-63C59F360EDC}" dt="2023-11-14T18:33:49.631" v="227" actId="1076"/>
        <pc:sldMkLst>
          <pc:docMk/>
          <pc:sldMk cId="365006371" sldId="2147479622"/>
        </pc:sldMkLst>
        <pc:spChg chg="mod">
          <ac:chgData name="David Ortinau" userId="b5e4c80a-90cf-4955-b38f-12665be84c58" providerId="ADAL" clId="{8ABCEF36-FDDE-9944-B064-63C59F360EDC}" dt="2023-11-14T18:33:49.631" v="227" actId="1076"/>
          <ac:spMkLst>
            <pc:docMk/>
            <pc:sldMk cId="365006371" sldId="2147479622"/>
            <ac:spMk id="3" creationId="{72A346B4-FB18-36CC-FCD0-72014046A62B}"/>
          </ac:spMkLst>
        </pc:spChg>
      </pc:sldChg>
      <pc:sldChg chg="addSp delSp modSp add mod ord">
        <pc:chgData name="David Ortinau" userId="b5e4c80a-90cf-4955-b38f-12665be84c58" providerId="ADAL" clId="{8ABCEF36-FDDE-9944-B064-63C59F360EDC}" dt="2023-11-14T18:19:55.466" v="56" actId="20578"/>
        <pc:sldMkLst>
          <pc:docMk/>
          <pc:sldMk cId="3656480104" sldId="2147481245"/>
        </pc:sldMkLst>
        <pc:spChg chg="mod">
          <ac:chgData name="David Ortinau" userId="b5e4c80a-90cf-4955-b38f-12665be84c58" providerId="ADAL" clId="{8ABCEF36-FDDE-9944-B064-63C59F360EDC}" dt="2023-11-14T18:17:51.267" v="42" actId="20577"/>
          <ac:spMkLst>
            <pc:docMk/>
            <pc:sldMk cId="3656480104" sldId="2147481245"/>
            <ac:spMk id="2" creationId="{2FA60283-00E2-0621-6D1E-F39EB60A8FDD}"/>
          </ac:spMkLst>
        </pc:spChg>
        <pc:spChg chg="add del mod">
          <ac:chgData name="David Ortinau" userId="b5e4c80a-90cf-4955-b38f-12665be84c58" providerId="ADAL" clId="{8ABCEF36-FDDE-9944-B064-63C59F360EDC}" dt="2023-11-14T18:16:42.631" v="2"/>
          <ac:spMkLst>
            <pc:docMk/>
            <pc:sldMk cId="3656480104" sldId="2147481245"/>
            <ac:spMk id="4" creationId="{391E0774-A255-799D-469E-9712AAB8E16C}"/>
          </ac:spMkLst>
        </pc:spChg>
        <pc:spChg chg="del">
          <ac:chgData name="David Ortinau" userId="b5e4c80a-90cf-4955-b38f-12665be84c58" providerId="ADAL" clId="{8ABCEF36-FDDE-9944-B064-63C59F360EDC}" dt="2023-11-14T18:15:56.739" v="1" actId="478"/>
          <ac:spMkLst>
            <pc:docMk/>
            <pc:sldMk cId="3656480104" sldId="2147481245"/>
            <ac:spMk id="5" creationId="{75AF2A38-A0EB-E17D-A33F-EDD1857C32E6}"/>
          </ac:spMkLst>
        </pc:spChg>
        <pc:spChg chg="del">
          <ac:chgData name="David Ortinau" userId="b5e4c80a-90cf-4955-b38f-12665be84c58" providerId="ADAL" clId="{8ABCEF36-FDDE-9944-B064-63C59F360EDC}" dt="2023-11-14T18:15:56.739" v="1" actId="478"/>
          <ac:spMkLst>
            <pc:docMk/>
            <pc:sldMk cId="3656480104" sldId="2147481245"/>
            <ac:spMk id="6" creationId="{FDD67F97-D97F-0A95-B514-7D8C613EB476}"/>
          </ac:spMkLst>
        </pc:spChg>
        <pc:spChg chg="del">
          <ac:chgData name="David Ortinau" userId="b5e4c80a-90cf-4955-b38f-12665be84c58" providerId="ADAL" clId="{8ABCEF36-FDDE-9944-B064-63C59F360EDC}" dt="2023-11-14T18:15:56.739" v="1" actId="478"/>
          <ac:spMkLst>
            <pc:docMk/>
            <pc:sldMk cId="3656480104" sldId="2147481245"/>
            <ac:spMk id="8" creationId="{3810787B-E976-B832-896A-71DD6A14C36B}"/>
          </ac:spMkLst>
        </pc:spChg>
        <pc:spChg chg="mod">
          <ac:chgData name="David Ortinau" userId="b5e4c80a-90cf-4955-b38f-12665be84c58" providerId="ADAL" clId="{8ABCEF36-FDDE-9944-B064-63C59F360EDC}" dt="2023-11-14T18:19:28.769" v="55" actId="20577"/>
          <ac:spMkLst>
            <pc:docMk/>
            <pc:sldMk cId="3656480104" sldId="2147481245"/>
            <ac:spMk id="9" creationId="{BE4D59DB-CBB3-4AD0-F93B-9F003C659960}"/>
          </ac:spMkLst>
        </pc:spChg>
        <pc:spChg chg="add del mod">
          <ac:chgData name="David Ortinau" userId="b5e4c80a-90cf-4955-b38f-12665be84c58" providerId="ADAL" clId="{8ABCEF36-FDDE-9944-B064-63C59F360EDC}" dt="2023-11-14T18:17:31.402" v="7"/>
          <ac:spMkLst>
            <pc:docMk/>
            <pc:sldMk cId="3656480104" sldId="2147481245"/>
            <ac:spMk id="12" creationId="{FD5CD092-9EEF-ED77-9E4A-E9078FCA3BEA}"/>
          </ac:spMkLst>
        </pc:spChg>
        <pc:picChg chg="add del mod">
          <ac:chgData name="David Ortinau" userId="b5e4c80a-90cf-4955-b38f-12665be84c58" providerId="ADAL" clId="{8ABCEF36-FDDE-9944-B064-63C59F360EDC}" dt="2023-11-14T18:17:15.126" v="6" actId="478"/>
          <ac:picMkLst>
            <pc:docMk/>
            <pc:sldMk cId="3656480104" sldId="2147481245"/>
            <ac:picMk id="10" creationId="{82AE0C0E-CB56-E666-22A7-153F5910BABB}"/>
          </ac:picMkLst>
        </pc:picChg>
        <pc:picChg chg="add mod">
          <ac:chgData name="David Ortinau" userId="b5e4c80a-90cf-4955-b38f-12665be84c58" providerId="ADAL" clId="{8ABCEF36-FDDE-9944-B064-63C59F360EDC}" dt="2023-11-14T18:19:05.936" v="53" actId="1037"/>
          <ac:picMkLst>
            <pc:docMk/>
            <pc:sldMk cId="3656480104" sldId="2147481245"/>
            <ac:picMk id="14" creationId="{0B4AD6DD-2963-94EE-C4C2-6EC39B9E8F90}"/>
          </ac:picMkLst>
        </pc:picChg>
      </pc:sldChg>
      <pc:sldChg chg="addSp modSp new del mod">
        <pc:chgData name="David Ortinau" userId="b5e4c80a-90cf-4955-b38f-12665be84c58" providerId="ADAL" clId="{8ABCEF36-FDDE-9944-B064-63C59F360EDC}" dt="2023-11-14T18:29:28.512" v="65" actId="2696"/>
        <pc:sldMkLst>
          <pc:docMk/>
          <pc:sldMk cId="1002341177" sldId="2147481246"/>
        </pc:sldMkLst>
        <pc:picChg chg="add mod">
          <ac:chgData name="David Ortinau" userId="b5e4c80a-90cf-4955-b38f-12665be84c58" providerId="ADAL" clId="{8ABCEF36-FDDE-9944-B064-63C59F360EDC}" dt="2023-11-14T18:26:08.213" v="64" actId="1076"/>
          <ac:picMkLst>
            <pc:docMk/>
            <pc:sldMk cId="1002341177" sldId="2147481246"/>
            <ac:picMk id="3" creationId="{4B94A832-ECE2-D96F-409B-0CBEEB61EC6B}"/>
          </ac:picMkLst>
        </pc:picChg>
      </pc:sldChg>
    </pc:docChg>
  </pc:docChgLst>
  <pc:docChgLst>
    <pc:chgData name="Maddy Montaquila (Leger)" userId="76098227-6d94-4434-a4a4-58c0a52000fd" providerId="ADAL" clId="{F18FFD0E-14F7-42B2-B059-C33149FD7602}"/>
    <pc:docChg chg="undo custSel addSld delSld modSld sldOrd delMainMaster addSection modSection">
      <pc:chgData name="Maddy Montaquila (Leger)" userId="76098227-6d94-4434-a4a4-58c0a52000fd" providerId="ADAL" clId="{F18FFD0E-14F7-42B2-B059-C33149FD7602}" dt="2023-11-14T00:18:43.414" v="4454" actId="20577"/>
      <pc:docMkLst>
        <pc:docMk/>
      </pc:docMkLst>
      <pc:sldChg chg="delSp modSp add mod modNotesTx">
        <pc:chgData name="Maddy Montaquila (Leger)" userId="76098227-6d94-4434-a4a4-58c0a52000fd" providerId="ADAL" clId="{F18FFD0E-14F7-42B2-B059-C33149FD7602}" dt="2023-11-13T22:12:19.154" v="2938" actId="20577"/>
        <pc:sldMkLst>
          <pc:docMk/>
          <pc:sldMk cId="3975214400" sldId="257"/>
        </pc:sldMkLst>
        <pc:spChg chg="mod">
          <ac:chgData name="Maddy Montaquila (Leger)" userId="76098227-6d94-4434-a4a4-58c0a52000fd" providerId="ADAL" clId="{F18FFD0E-14F7-42B2-B059-C33149FD7602}" dt="2023-11-13T22:11:10.513" v="2636" actId="1076"/>
          <ac:spMkLst>
            <pc:docMk/>
            <pc:sldMk cId="3975214400" sldId="257"/>
            <ac:spMk id="4" creationId="{612B3E3A-678A-0BCE-6118-3EA53C680681}"/>
          </ac:spMkLst>
        </pc:spChg>
        <pc:spChg chg="mod">
          <ac:chgData name="Maddy Montaquila (Leger)" userId="76098227-6d94-4434-a4a4-58c0a52000fd" providerId="ADAL" clId="{F18FFD0E-14F7-42B2-B059-C33149FD7602}" dt="2023-11-13T22:11:04.302" v="2635" actId="1076"/>
          <ac:spMkLst>
            <pc:docMk/>
            <pc:sldMk cId="3975214400" sldId="257"/>
            <ac:spMk id="8" creationId="{EBE0D40A-B701-7348-B177-DC542014F10B}"/>
          </ac:spMkLst>
        </pc:spChg>
        <pc:spChg chg="mod">
          <ac:chgData name="Maddy Montaquila (Leger)" userId="76098227-6d94-4434-a4a4-58c0a52000fd" providerId="ADAL" clId="{F18FFD0E-14F7-42B2-B059-C33149FD7602}" dt="2023-11-13T22:11:04.302" v="2635" actId="1076"/>
          <ac:spMkLst>
            <pc:docMk/>
            <pc:sldMk cId="3975214400" sldId="257"/>
            <ac:spMk id="12" creationId="{E29C03A3-974D-C7A4-21C5-ADAC4EAD27A5}"/>
          </ac:spMkLst>
        </pc:spChg>
        <pc:spChg chg="del mod">
          <ac:chgData name="Maddy Montaquila (Leger)" userId="76098227-6d94-4434-a4a4-58c0a52000fd" providerId="ADAL" clId="{F18FFD0E-14F7-42B2-B059-C33149FD7602}" dt="2023-11-13T22:10:27.937" v="2628" actId="478"/>
          <ac:spMkLst>
            <pc:docMk/>
            <pc:sldMk cId="3975214400" sldId="257"/>
            <ac:spMk id="28" creationId="{CF67E5F7-320E-9CFB-E73B-9C4FA2B4418E}"/>
          </ac:spMkLst>
        </pc:spChg>
        <pc:spChg chg="mod">
          <ac:chgData name="Maddy Montaquila (Leger)" userId="76098227-6d94-4434-a4a4-58c0a52000fd" providerId="ADAL" clId="{F18FFD0E-14F7-42B2-B059-C33149FD7602}" dt="2023-11-13T22:11:04.302" v="2635" actId="1076"/>
          <ac:spMkLst>
            <pc:docMk/>
            <pc:sldMk cId="3975214400" sldId="257"/>
            <ac:spMk id="29" creationId="{89459CDE-FF7C-5797-A202-A570497F4C77}"/>
          </ac:spMkLst>
        </pc:spChg>
        <pc:spChg chg="mod">
          <ac:chgData name="Maddy Montaquila (Leger)" userId="76098227-6d94-4434-a4a4-58c0a52000fd" providerId="ADAL" clId="{F18FFD0E-14F7-42B2-B059-C33149FD7602}" dt="2023-11-13T22:11:04.302" v="2635" actId="1076"/>
          <ac:spMkLst>
            <pc:docMk/>
            <pc:sldMk cId="3975214400" sldId="257"/>
            <ac:spMk id="35" creationId="{88CF9A50-3F36-0D05-38B2-E2C4B42AFE18}"/>
          </ac:spMkLst>
        </pc:spChg>
        <pc:picChg chg="mod">
          <ac:chgData name="Maddy Montaquila (Leger)" userId="76098227-6d94-4434-a4a4-58c0a52000fd" providerId="ADAL" clId="{F18FFD0E-14F7-42B2-B059-C33149FD7602}" dt="2023-11-13T22:11:04.302" v="2635" actId="1076"/>
          <ac:picMkLst>
            <pc:docMk/>
            <pc:sldMk cId="3975214400" sldId="257"/>
            <ac:picMk id="7" creationId="{867D5CDD-232E-4DE5-6BFD-C384C5720A85}"/>
          </ac:picMkLst>
        </pc:picChg>
        <pc:picChg chg="del">
          <ac:chgData name="Maddy Montaquila (Leger)" userId="76098227-6d94-4434-a4a4-58c0a52000fd" providerId="ADAL" clId="{F18FFD0E-14F7-42B2-B059-C33149FD7602}" dt="2023-11-13T22:09:49.512" v="2591" actId="478"/>
          <ac:picMkLst>
            <pc:docMk/>
            <pc:sldMk cId="3975214400" sldId="257"/>
            <ac:picMk id="41" creationId="{3EBDA352-707E-EE96-BBE3-F1666DFE2ECF}"/>
          </ac:picMkLst>
        </pc:picChg>
        <pc:cxnChg chg="mod">
          <ac:chgData name="Maddy Montaquila (Leger)" userId="76098227-6d94-4434-a4a4-58c0a52000fd" providerId="ADAL" clId="{F18FFD0E-14F7-42B2-B059-C33149FD7602}" dt="2023-11-13T22:11:04.302" v="2635" actId="1076"/>
          <ac:cxnSpMkLst>
            <pc:docMk/>
            <pc:sldMk cId="3975214400" sldId="257"/>
            <ac:cxnSpMk id="16" creationId="{8C217A99-C1B5-C83E-B5AC-70CF85C13676}"/>
          </ac:cxnSpMkLst>
        </pc:cxnChg>
        <pc:cxnChg chg="del">
          <ac:chgData name="Maddy Montaquila (Leger)" userId="76098227-6d94-4434-a4a4-58c0a52000fd" providerId="ADAL" clId="{F18FFD0E-14F7-42B2-B059-C33149FD7602}" dt="2023-11-13T22:10:26.283" v="2627" actId="478"/>
          <ac:cxnSpMkLst>
            <pc:docMk/>
            <pc:sldMk cId="3975214400" sldId="257"/>
            <ac:cxnSpMk id="20" creationId="{2EC9B8FA-83F4-4F84-71B6-FE6CBA285F75}"/>
          </ac:cxnSpMkLst>
        </pc:cxnChg>
        <pc:cxnChg chg="mod">
          <ac:chgData name="Maddy Montaquila (Leger)" userId="76098227-6d94-4434-a4a4-58c0a52000fd" providerId="ADAL" clId="{F18FFD0E-14F7-42B2-B059-C33149FD7602}" dt="2023-11-13T22:11:04.302" v="2635" actId="1076"/>
          <ac:cxnSpMkLst>
            <pc:docMk/>
            <pc:sldMk cId="3975214400" sldId="257"/>
            <ac:cxnSpMk id="33" creationId="{DF3475AD-CC89-CA35-C8F8-547BEEABDD69}"/>
          </ac:cxnSpMkLst>
        </pc:cxnChg>
      </pc:sldChg>
      <pc:sldChg chg="del">
        <pc:chgData name="Maddy Montaquila (Leger)" userId="76098227-6d94-4434-a4a4-58c0a52000fd" providerId="ADAL" clId="{F18FFD0E-14F7-42B2-B059-C33149FD7602}" dt="2023-11-12T16:38:35.661" v="15" actId="47"/>
        <pc:sldMkLst>
          <pc:docMk/>
          <pc:sldMk cId="3351983227" sldId="258"/>
        </pc:sldMkLst>
      </pc:sldChg>
      <pc:sldChg chg="del">
        <pc:chgData name="Maddy Montaquila (Leger)" userId="76098227-6d94-4434-a4a4-58c0a52000fd" providerId="ADAL" clId="{F18FFD0E-14F7-42B2-B059-C33149FD7602}" dt="2023-11-12T16:38:36.006" v="16" actId="47"/>
        <pc:sldMkLst>
          <pc:docMk/>
          <pc:sldMk cId="1561872712" sldId="259"/>
        </pc:sldMkLst>
      </pc:sldChg>
      <pc:sldChg chg="del">
        <pc:chgData name="Maddy Montaquila (Leger)" userId="76098227-6d94-4434-a4a4-58c0a52000fd" providerId="ADAL" clId="{F18FFD0E-14F7-42B2-B059-C33149FD7602}" dt="2023-11-12T16:38:34.864" v="13" actId="47"/>
        <pc:sldMkLst>
          <pc:docMk/>
          <pc:sldMk cId="1108877457" sldId="260"/>
        </pc:sldMkLst>
      </pc:sldChg>
      <pc:sldChg chg="del">
        <pc:chgData name="Maddy Montaquila (Leger)" userId="76098227-6d94-4434-a4a4-58c0a52000fd" providerId="ADAL" clId="{F18FFD0E-14F7-42B2-B059-C33149FD7602}" dt="2023-11-12T16:38:35.087" v="14" actId="47"/>
        <pc:sldMkLst>
          <pc:docMk/>
          <pc:sldMk cId="2668488753" sldId="261"/>
        </pc:sldMkLst>
      </pc:sldChg>
      <pc:sldChg chg="del">
        <pc:chgData name="Maddy Montaquila (Leger)" userId="76098227-6d94-4434-a4a4-58c0a52000fd" providerId="ADAL" clId="{F18FFD0E-14F7-42B2-B059-C33149FD7602}" dt="2023-11-13T19:11:26.492" v="848" actId="47"/>
        <pc:sldMkLst>
          <pc:docMk/>
          <pc:sldMk cId="733066283" sldId="277"/>
        </pc:sldMkLst>
      </pc:sldChg>
      <pc:sldChg chg="del">
        <pc:chgData name="Maddy Montaquila (Leger)" userId="76098227-6d94-4434-a4a4-58c0a52000fd" providerId="ADAL" clId="{F18FFD0E-14F7-42B2-B059-C33149FD7602}" dt="2023-11-12T16:38:33.946" v="11" actId="47"/>
        <pc:sldMkLst>
          <pc:docMk/>
          <pc:sldMk cId="3127784773" sldId="280"/>
        </pc:sldMkLst>
      </pc:sldChg>
      <pc:sldChg chg="del">
        <pc:chgData name="Maddy Montaquila (Leger)" userId="76098227-6d94-4434-a4a4-58c0a52000fd" providerId="ADAL" clId="{F18FFD0E-14F7-42B2-B059-C33149FD7602}" dt="2023-11-13T23:53:58.157" v="4228" actId="47"/>
        <pc:sldMkLst>
          <pc:docMk/>
          <pc:sldMk cId="2018455175" sldId="281"/>
        </pc:sldMkLst>
      </pc:sldChg>
      <pc:sldChg chg="delSp modSp mod ord">
        <pc:chgData name="Maddy Montaquila (Leger)" userId="76098227-6d94-4434-a4a4-58c0a52000fd" providerId="ADAL" clId="{F18FFD0E-14F7-42B2-B059-C33149FD7602}" dt="2023-11-13T22:00:57.007" v="2505"/>
        <pc:sldMkLst>
          <pc:docMk/>
          <pc:sldMk cId="121869812" sldId="289"/>
        </pc:sldMkLst>
        <pc:spChg chg="mod">
          <ac:chgData name="Maddy Montaquila (Leger)" userId="76098227-6d94-4434-a4a4-58c0a52000fd" providerId="ADAL" clId="{F18FFD0E-14F7-42B2-B059-C33149FD7602}" dt="2023-11-13T18:07:25.800" v="496" actId="20577"/>
          <ac:spMkLst>
            <pc:docMk/>
            <pc:sldMk cId="121869812" sldId="289"/>
            <ac:spMk id="2" creationId="{B02F7623-813B-D11B-8D1A-5B82777E5AFA}"/>
          </ac:spMkLst>
        </pc:spChg>
        <pc:spChg chg="mod">
          <ac:chgData name="Maddy Montaquila (Leger)" userId="76098227-6d94-4434-a4a4-58c0a52000fd" providerId="ADAL" clId="{F18FFD0E-14F7-42B2-B059-C33149FD7602}" dt="2023-11-13T21:46:18.726" v="2190" actId="20577"/>
          <ac:spMkLst>
            <pc:docMk/>
            <pc:sldMk cId="121869812" sldId="289"/>
            <ac:spMk id="3" creationId="{EFAE3031-AB2A-EC4A-C327-DCE19CDC4F64}"/>
          </ac:spMkLst>
        </pc:spChg>
        <pc:spChg chg="mod">
          <ac:chgData name="Maddy Montaquila (Leger)" userId="76098227-6d94-4434-a4a4-58c0a52000fd" providerId="ADAL" clId="{F18FFD0E-14F7-42B2-B059-C33149FD7602}" dt="2023-11-13T18:09:01.062" v="793" actId="20577"/>
          <ac:spMkLst>
            <pc:docMk/>
            <pc:sldMk cId="121869812" sldId="289"/>
            <ac:spMk id="4" creationId="{83649D4F-9F81-EC89-7012-8C862A547ACB}"/>
          </ac:spMkLst>
        </pc:spChg>
        <pc:spChg chg="del">
          <ac:chgData name="Maddy Montaquila (Leger)" userId="76098227-6d94-4434-a4a4-58c0a52000fd" providerId="ADAL" clId="{F18FFD0E-14F7-42B2-B059-C33149FD7602}" dt="2023-11-13T18:09:05.687" v="794" actId="478"/>
          <ac:spMkLst>
            <pc:docMk/>
            <pc:sldMk cId="121869812" sldId="289"/>
            <ac:spMk id="5" creationId="{BF7620C6-DBA6-3E95-3398-6ECA1836CD36}"/>
          </ac:spMkLst>
        </pc:spChg>
        <pc:spChg chg="del">
          <ac:chgData name="Maddy Montaquila (Leger)" userId="76098227-6d94-4434-a4a4-58c0a52000fd" providerId="ADAL" clId="{F18FFD0E-14F7-42B2-B059-C33149FD7602}" dt="2023-11-13T18:09:13.622" v="796" actId="478"/>
          <ac:spMkLst>
            <pc:docMk/>
            <pc:sldMk cId="121869812" sldId="289"/>
            <ac:spMk id="6" creationId="{30127F05-671B-FC6D-7A32-AA18A059FBDC}"/>
          </ac:spMkLst>
        </pc:spChg>
        <pc:spChg chg="del">
          <ac:chgData name="Maddy Montaquila (Leger)" userId="76098227-6d94-4434-a4a4-58c0a52000fd" providerId="ADAL" clId="{F18FFD0E-14F7-42B2-B059-C33149FD7602}" dt="2023-11-13T18:09:11.061" v="795" actId="478"/>
          <ac:spMkLst>
            <pc:docMk/>
            <pc:sldMk cId="121869812" sldId="289"/>
            <ac:spMk id="7" creationId="{AE98B2DE-8234-D0AE-357A-ABF7F6A733D5}"/>
          </ac:spMkLst>
        </pc:spChg>
      </pc:sldChg>
      <pc:sldChg chg="del">
        <pc:chgData name="Maddy Montaquila (Leger)" userId="76098227-6d94-4434-a4a4-58c0a52000fd" providerId="ADAL" clId="{F18FFD0E-14F7-42B2-B059-C33149FD7602}" dt="2023-11-12T16:38:34.147" v="12" actId="47"/>
        <pc:sldMkLst>
          <pc:docMk/>
          <pc:sldMk cId="1023071940" sldId="292"/>
        </pc:sldMkLst>
      </pc:sldChg>
      <pc:sldChg chg="add del">
        <pc:chgData name="Maddy Montaquila (Leger)" userId="76098227-6d94-4434-a4a4-58c0a52000fd" providerId="ADAL" clId="{F18FFD0E-14F7-42B2-B059-C33149FD7602}" dt="2023-11-13T20:59:43.046" v="853" actId="47"/>
        <pc:sldMkLst>
          <pc:docMk/>
          <pc:sldMk cId="2197797364" sldId="295"/>
        </pc:sldMkLst>
      </pc:sldChg>
      <pc:sldChg chg="addSp delSp modSp mod">
        <pc:chgData name="Maddy Montaquila (Leger)" userId="76098227-6d94-4434-a4a4-58c0a52000fd" providerId="ADAL" clId="{F18FFD0E-14F7-42B2-B059-C33149FD7602}" dt="2023-11-13T19:11:44.025" v="851" actId="478"/>
        <pc:sldMkLst>
          <pc:docMk/>
          <pc:sldMk cId="2919931578" sldId="296"/>
        </pc:sldMkLst>
        <pc:spChg chg="del">
          <ac:chgData name="Maddy Montaquila (Leger)" userId="76098227-6d94-4434-a4a4-58c0a52000fd" providerId="ADAL" clId="{F18FFD0E-14F7-42B2-B059-C33149FD7602}" dt="2023-11-13T19:11:42.291" v="850" actId="478"/>
          <ac:spMkLst>
            <pc:docMk/>
            <pc:sldMk cId="2919931578" sldId="296"/>
            <ac:spMk id="3" creationId="{91A24030-0A83-430C-3CDC-B9265D2C97A0}"/>
          </ac:spMkLst>
        </pc:spChg>
        <pc:spChg chg="add del mod">
          <ac:chgData name="Maddy Montaquila (Leger)" userId="76098227-6d94-4434-a4a4-58c0a52000fd" providerId="ADAL" clId="{F18FFD0E-14F7-42B2-B059-C33149FD7602}" dt="2023-11-13T19:11:44.025" v="851" actId="478"/>
          <ac:spMkLst>
            <pc:docMk/>
            <pc:sldMk cId="2919931578" sldId="296"/>
            <ac:spMk id="5" creationId="{925ECCF7-21A9-BD98-DE29-C95D29B09E13}"/>
          </ac:spMkLst>
        </pc:spChg>
      </pc:sldChg>
      <pc:sldChg chg="mod modShow">
        <pc:chgData name="Maddy Montaquila (Leger)" userId="76098227-6d94-4434-a4a4-58c0a52000fd" providerId="ADAL" clId="{F18FFD0E-14F7-42B2-B059-C33149FD7602}" dt="2023-11-13T19:11:36.258" v="849" actId="729"/>
        <pc:sldMkLst>
          <pc:docMk/>
          <pc:sldMk cId="3340632" sldId="297"/>
        </pc:sldMkLst>
      </pc:sldChg>
      <pc:sldChg chg="add del">
        <pc:chgData name="Maddy Montaquila (Leger)" userId="76098227-6d94-4434-a4a4-58c0a52000fd" providerId="ADAL" clId="{F18FFD0E-14F7-42B2-B059-C33149FD7602}" dt="2023-11-12T16:38:26.644" v="9" actId="47"/>
        <pc:sldMkLst>
          <pc:docMk/>
          <pc:sldMk cId="2761359805" sldId="2076137009"/>
        </pc:sldMkLst>
      </pc:sldChg>
      <pc:sldChg chg="addSp delSp modSp add mod modNotesTx">
        <pc:chgData name="Maddy Montaquila (Leger)" userId="76098227-6d94-4434-a4a4-58c0a52000fd" providerId="ADAL" clId="{F18FFD0E-14F7-42B2-B059-C33149FD7602}" dt="2023-11-13T22:12:00.444" v="2805" actId="20577"/>
        <pc:sldMkLst>
          <pc:docMk/>
          <pc:sldMk cId="3907195360" sldId="2147469504"/>
        </pc:sldMkLst>
        <pc:spChg chg="mod">
          <ac:chgData name="Maddy Montaquila (Leger)" userId="76098227-6d94-4434-a4a4-58c0a52000fd" providerId="ADAL" clId="{F18FFD0E-14F7-42B2-B059-C33149FD7602}" dt="2023-11-13T22:06:30.462" v="2534" actId="1076"/>
          <ac:spMkLst>
            <pc:docMk/>
            <pc:sldMk cId="3907195360" sldId="2147469504"/>
            <ac:spMk id="2" creationId="{AE385649-2828-C3B9-01D9-0334CBF9046C}"/>
          </ac:spMkLst>
        </pc:spChg>
        <pc:spChg chg="mod">
          <ac:chgData name="Maddy Montaquila (Leger)" userId="76098227-6d94-4434-a4a4-58c0a52000fd" providerId="ADAL" clId="{F18FFD0E-14F7-42B2-B059-C33149FD7602}" dt="2023-11-13T22:06:48.277" v="2538" actId="1076"/>
          <ac:spMkLst>
            <pc:docMk/>
            <pc:sldMk cId="3907195360" sldId="2147469504"/>
            <ac:spMk id="4" creationId="{FA5DC1B4-3D94-2CA6-3384-2D38FC44B834}"/>
          </ac:spMkLst>
        </pc:spChg>
        <pc:spChg chg="mod">
          <ac:chgData name="Maddy Montaquila (Leger)" userId="76098227-6d94-4434-a4a4-58c0a52000fd" providerId="ADAL" clId="{F18FFD0E-14F7-42B2-B059-C33149FD7602}" dt="2023-11-13T22:05:32.727" v="2522" actId="338"/>
          <ac:spMkLst>
            <pc:docMk/>
            <pc:sldMk cId="3907195360" sldId="2147469504"/>
            <ac:spMk id="5" creationId="{2718161A-1AAB-64B5-D8D2-FB94528C023D}"/>
          </ac:spMkLst>
        </pc:spChg>
        <pc:spChg chg="mod">
          <ac:chgData name="Maddy Montaquila (Leger)" userId="76098227-6d94-4434-a4a4-58c0a52000fd" providerId="ADAL" clId="{F18FFD0E-14F7-42B2-B059-C33149FD7602}" dt="2023-11-13T22:07:18.981" v="2544" actId="208"/>
          <ac:spMkLst>
            <pc:docMk/>
            <pc:sldMk cId="3907195360" sldId="2147469504"/>
            <ac:spMk id="6" creationId="{DB94BBDC-9B73-09AE-D0BA-719D143919F6}"/>
          </ac:spMkLst>
        </pc:spChg>
        <pc:spChg chg="mod">
          <ac:chgData name="Maddy Montaquila (Leger)" userId="76098227-6d94-4434-a4a4-58c0a52000fd" providerId="ADAL" clId="{F18FFD0E-14F7-42B2-B059-C33149FD7602}" dt="2023-11-13T22:07:18.981" v="2544" actId="208"/>
          <ac:spMkLst>
            <pc:docMk/>
            <pc:sldMk cId="3907195360" sldId="2147469504"/>
            <ac:spMk id="7" creationId="{C7E6E08E-FAC6-EA83-2FFC-A77AEC55A1E3}"/>
          </ac:spMkLst>
        </pc:spChg>
        <pc:spChg chg="mod">
          <ac:chgData name="Maddy Montaquila (Leger)" userId="76098227-6d94-4434-a4a4-58c0a52000fd" providerId="ADAL" clId="{F18FFD0E-14F7-42B2-B059-C33149FD7602}" dt="2023-11-13T22:07:18.981" v="2544" actId="208"/>
          <ac:spMkLst>
            <pc:docMk/>
            <pc:sldMk cId="3907195360" sldId="2147469504"/>
            <ac:spMk id="8" creationId="{0496C475-5F0B-79D9-F2F4-937CE683B576}"/>
          </ac:spMkLst>
        </pc:spChg>
        <pc:spChg chg="mod">
          <ac:chgData name="Maddy Montaquila (Leger)" userId="76098227-6d94-4434-a4a4-58c0a52000fd" providerId="ADAL" clId="{F18FFD0E-14F7-42B2-B059-C33149FD7602}" dt="2023-11-13T22:07:18.981" v="2544" actId="208"/>
          <ac:spMkLst>
            <pc:docMk/>
            <pc:sldMk cId="3907195360" sldId="2147469504"/>
            <ac:spMk id="9" creationId="{7580C4E1-4605-4C2E-5FB7-14C7A407689A}"/>
          </ac:spMkLst>
        </pc:spChg>
        <pc:spChg chg="mod">
          <ac:chgData name="Maddy Montaquila (Leger)" userId="76098227-6d94-4434-a4a4-58c0a52000fd" providerId="ADAL" clId="{F18FFD0E-14F7-42B2-B059-C33149FD7602}" dt="2023-11-13T22:07:40.475" v="2549" actId="2085"/>
          <ac:spMkLst>
            <pc:docMk/>
            <pc:sldMk cId="3907195360" sldId="2147469504"/>
            <ac:spMk id="15" creationId="{F006519A-A129-9209-BB7D-858EB5F21136}"/>
          </ac:spMkLst>
        </pc:spChg>
        <pc:spChg chg="mod">
          <ac:chgData name="Maddy Montaquila (Leger)" userId="76098227-6d94-4434-a4a4-58c0a52000fd" providerId="ADAL" clId="{F18FFD0E-14F7-42B2-B059-C33149FD7602}" dt="2023-11-13T22:07:37.129" v="2548" actId="2085"/>
          <ac:spMkLst>
            <pc:docMk/>
            <pc:sldMk cId="3907195360" sldId="2147469504"/>
            <ac:spMk id="17" creationId="{B4D8E22E-F151-85CD-702F-64CE21E6AFBB}"/>
          </ac:spMkLst>
        </pc:spChg>
        <pc:spChg chg="mod">
          <ac:chgData name="Maddy Montaquila (Leger)" userId="76098227-6d94-4434-a4a4-58c0a52000fd" providerId="ADAL" clId="{F18FFD0E-14F7-42B2-B059-C33149FD7602}" dt="2023-11-13T22:07:31.120" v="2546" actId="2085"/>
          <ac:spMkLst>
            <pc:docMk/>
            <pc:sldMk cId="3907195360" sldId="2147469504"/>
            <ac:spMk id="19" creationId="{FFE9FF96-9D75-C561-C942-61A0BC2F29EB}"/>
          </ac:spMkLst>
        </pc:spChg>
        <pc:spChg chg="mod">
          <ac:chgData name="Maddy Montaquila (Leger)" userId="76098227-6d94-4434-a4a4-58c0a52000fd" providerId="ADAL" clId="{F18FFD0E-14F7-42B2-B059-C33149FD7602}" dt="2023-11-13T22:07:33.983" v="2547" actId="2085"/>
          <ac:spMkLst>
            <pc:docMk/>
            <pc:sldMk cId="3907195360" sldId="2147469504"/>
            <ac:spMk id="21" creationId="{08EFCAEC-CB23-D563-99CB-2B3C57AEDAB5}"/>
          </ac:spMkLst>
        </pc:spChg>
        <pc:spChg chg="mod topLvl">
          <ac:chgData name="Maddy Montaquila (Leger)" userId="76098227-6d94-4434-a4a4-58c0a52000fd" providerId="ADAL" clId="{F18FFD0E-14F7-42B2-B059-C33149FD7602}" dt="2023-11-13T22:05:32.727" v="2522" actId="338"/>
          <ac:spMkLst>
            <pc:docMk/>
            <pc:sldMk cId="3907195360" sldId="2147469504"/>
            <ac:spMk id="25" creationId="{B0222EFC-8513-09DA-E626-3FEF307F9732}"/>
          </ac:spMkLst>
        </pc:spChg>
        <pc:spChg chg="mod topLvl">
          <ac:chgData name="Maddy Montaquila (Leger)" userId="76098227-6d94-4434-a4a4-58c0a52000fd" providerId="ADAL" clId="{F18FFD0E-14F7-42B2-B059-C33149FD7602}" dt="2023-11-13T22:05:32.727" v="2522" actId="338"/>
          <ac:spMkLst>
            <pc:docMk/>
            <pc:sldMk cId="3907195360" sldId="2147469504"/>
            <ac:spMk id="26" creationId="{7F9ECC88-643A-E785-6FE1-0B702FB548A0}"/>
          </ac:spMkLst>
        </pc:spChg>
        <pc:spChg chg="mod">
          <ac:chgData name="Maddy Montaquila (Leger)" userId="76098227-6d94-4434-a4a4-58c0a52000fd" providerId="ADAL" clId="{F18FFD0E-14F7-42B2-B059-C33149FD7602}" dt="2023-11-13T22:05:32.727" v="2522" actId="338"/>
          <ac:spMkLst>
            <pc:docMk/>
            <pc:sldMk cId="3907195360" sldId="2147469504"/>
            <ac:spMk id="30" creationId="{A403C970-BEEE-9659-7960-EADBC6CA7A8C}"/>
          </ac:spMkLst>
        </pc:spChg>
        <pc:spChg chg="mod">
          <ac:chgData name="Maddy Montaquila (Leger)" userId="76098227-6d94-4434-a4a4-58c0a52000fd" providerId="ADAL" clId="{F18FFD0E-14F7-42B2-B059-C33149FD7602}" dt="2023-11-13T22:05:32.727" v="2522" actId="338"/>
          <ac:spMkLst>
            <pc:docMk/>
            <pc:sldMk cId="3907195360" sldId="2147469504"/>
            <ac:spMk id="31" creationId="{89988AE4-352D-8C0B-4105-2707A7929C7C}"/>
          </ac:spMkLst>
        </pc:spChg>
        <pc:spChg chg="mod">
          <ac:chgData name="Maddy Montaquila (Leger)" userId="76098227-6d94-4434-a4a4-58c0a52000fd" providerId="ADAL" clId="{F18FFD0E-14F7-42B2-B059-C33149FD7602}" dt="2023-11-13T22:05:32.727" v="2522" actId="338"/>
          <ac:spMkLst>
            <pc:docMk/>
            <pc:sldMk cId="3907195360" sldId="2147469504"/>
            <ac:spMk id="32" creationId="{678EF8BB-6496-5589-F938-B2AEC0E61E59}"/>
          </ac:spMkLst>
        </pc:spChg>
        <pc:spChg chg="mod">
          <ac:chgData name="Maddy Montaquila (Leger)" userId="76098227-6d94-4434-a4a4-58c0a52000fd" providerId="ADAL" clId="{F18FFD0E-14F7-42B2-B059-C33149FD7602}" dt="2023-11-13T22:05:32.727" v="2522" actId="338"/>
          <ac:spMkLst>
            <pc:docMk/>
            <pc:sldMk cId="3907195360" sldId="2147469504"/>
            <ac:spMk id="35" creationId="{BF4C0F66-64E2-6C37-FDDD-0371046783AF}"/>
          </ac:spMkLst>
        </pc:spChg>
        <pc:spChg chg="mod">
          <ac:chgData name="Maddy Montaquila (Leger)" userId="76098227-6d94-4434-a4a4-58c0a52000fd" providerId="ADAL" clId="{F18FFD0E-14F7-42B2-B059-C33149FD7602}" dt="2023-11-13T22:05:32.727" v="2522" actId="338"/>
          <ac:spMkLst>
            <pc:docMk/>
            <pc:sldMk cId="3907195360" sldId="2147469504"/>
            <ac:spMk id="36" creationId="{2DD35640-3DC5-4146-DBBB-5F1F44D5587D}"/>
          </ac:spMkLst>
        </pc:spChg>
        <pc:spChg chg="mod">
          <ac:chgData name="Maddy Montaquila (Leger)" userId="76098227-6d94-4434-a4a4-58c0a52000fd" providerId="ADAL" clId="{F18FFD0E-14F7-42B2-B059-C33149FD7602}" dt="2023-11-13T22:05:32.727" v="2522" actId="338"/>
          <ac:spMkLst>
            <pc:docMk/>
            <pc:sldMk cId="3907195360" sldId="2147469504"/>
            <ac:spMk id="37" creationId="{A2A6A74C-FA3F-24E8-6EDC-DFA656AE21BB}"/>
          </ac:spMkLst>
        </pc:spChg>
        <pc:spChg chg="mod">
          <ac:chgData name="Maddy Montaquila (Leger)" userId="76098227-6d94-4434-a4a4-58c0a52000fd" providerId="ADAL" clId="{F18FFD0E-14F7-42B2-B059-C33149FD7602}" dt="2023-11-13T22:05:32.727" v="2522" actId="338"/>
          <ac:spMkLst>
            <pc:docMk/>
            <pc:sldMk cId="3907195360" sldId="2147469504"/>
            <ac:spMk id="38" creationId="{F8A0B2A0-1966-E2B2-7974-975885ECDDC9}"/>
          </ac:spMkLst>
        </pc:spChg>
        <pc:spChg chg="del mod topLvl">
          <ac:chgData name="Maddy Montaquila (Leger)" userId="76098227-6d94-4434-a4a4-58c0a52000fd" providerId="ADAL" clId="{F18FFD0E-14F7-42B2-B059-C33149FD7602}" dt="2023-11-13T22:05:43.654" v="2527" actId="478"/>
          <ac:spMkLst>
            <pc:docMk/>
            <pc:sldMk cId="3907195360" sldId="2147469504"/>
            <ac:spMk id="39" creationId="{4469F9A6-7465-2F8E-02A7-789567988F03}"/>
          </ac:spMkLst>
        </pc:spChg>
        <pc:spChg chg="mod">
          <ac:chgData name="Maddy Montaquila (Leger)" userId="76098227-6d94-4434-a4a4-58c0a52000fd" providerId="ADAL" clId="{F18FFD0E-14F7-42B2-B059-C33149FD7602}" dt="2023-11-13T22:05:32.727" v="2522" actId="338"/>
          <ac:spMkLst>
            <pc:docMk/>
            <pc:sldMk cId="3907195360" sldId="2147469504"/>
            <ac:spMk id="40" creationId="{B1B88538-BC5C-C47C-C3E1-B5BFCF301C83}"/>
          </ac:spMkLst>
        </pc:spChg>
        <pc:spChg chg="mod">
          <ac:chgData name="Maddy Montaquila (Leger)" userId="76098227-6d94-4434-a4a4-58c0a52000fd" providerId="ADAL" clId="{F18FFD0E-14F7-42B2-B059-C33149FD7602}" dt="2023-11-13T22:08:56.302" v="2564" actId="14100"/>
          <ac:spMkLst>
            <pc:docMk/>
            <pc:sldMk cId="3907195360" sldId="2147469504"/>
            <ac:spMk id="41" creationId="{43A49780-07F0-84C0-85A0-8FE49FEA2F18}"/>
          </ac:spMkLst>
        </pc:spChg>
        <pc:spChg chg="mod topLvl">
          <ac:chgData name="Maddy Montaquila (Leger)" userId="76098227-6d94-4434-a4a4-58c0a52000fd" providerId="ADAL" clId="{F18FFD0E-14F7-42B2-B059-C33149FD7602}" dt="2023-11-13T22:05:58.670" v="2529" actId="1076"/>
          <ac:spMkLst>
            <pc:docMk/>
            <pc:sldMk cId="3907195360" sldId="2147469504"/>
            <ac:spMk id="43" creationId="{FD4A7385-C857-E66D-336D-3E425E77A955}"/>
          </ac:spMkLst>
        </pc:spChg>
        <pc:spChg chg="mod">
          <ac:chgData name="Maddy Montaquila (Leger)" userId="76098227-6d94-4434-a4a4-58c0a52000fd" providerId="ADAL" clId="{F18FFD0E-14F7-42B2-B059-C33149FD7602}" dt="2023-11-13T22:07:53.653" v="2552" actId="404"/>
          <ac:spMkLst>
            <pc:docMk/>
            <pc:sldMk cId="3907195360" sldId="2147469504"/>
            <ac:spMk id="44" creationId="{DA8F651C-4B0B-94E5-D311-A6689C0A0366}"/>
          </ac:spMkLst>
        </pc:spChg>
        <pc:spChg chg="mod">
          <ac:chgData name="Maddy Montaquila (Leger)" userId="76098227-6d94-4434-a4a4-58c0a52000fd" providerId="ADAL" clId="{F18FFD0E-14F7-42B2-B059-C33149FD7602}" dt="2023-11-13T22:08:06.328" v="2553" actId="1076"/>
          <ac:spMkLst>
            <pc:docMk/>
            <pc:sldMk cId="3907195360" sldId="2147469504"/>
            <ac:spMk id="45" creationId="{5BAA2864-C03E-1BD2-A1ED-C3E06E22DBAE}"/>
          </ac:spMkLst>
        </pc:spChg>
        <pc:spChg chg="add mod">
          <ac:chgData name="Maddy Montaquila (Leger)" userId="76098227-6d94-4434-a4a4-58c0a52000fd" providerId="ADAL" clId="{F18FFD0E-14F7-42B2-B059-C33149FD7602}" dt="2023-11-13T22:09:19.057" v="2587" actId="20577"/>
          <ac:spMkLst>
            <pc:docMk/>
            <pc:sldMk cId="3907195360" sldId="2147469504"/>
            <ac:spMk id="46" creationId="{AC9A8988-51E0-C485-7422-9D0C8EA23261}"/>
          </ac:spMkLst>
        </pc:spChg>
        <pc:grpChg chg="mod">
          <ac:chgData name="Maddy Montaquila (Leger)" userId="76098227-6d94-4434-a4a4-58c0a52000fd" providerId="ADAL" clId="{F18FFD0E-14F7-42B2-B059-C33149FD7602}" dt="2023-11-13T22:05:32.727" v="2522" actId="338"/>
          <ac:grpSpMkLst>
            <pc:docMk/>
            <pc:sldMk cId="3907195360" sldId="2147469504"/>
            <ac:grpSpMk id="1" creationId="{00000000-0000-0000-0000-000000000000}"/>
          </ac:grpSpMkLst>
        </pc:grpChg>
        <pc:grpChg chg="del mod">
          <ac:chgData name="Maddy Montaquila (Leger)" userId="76098227-6d94-4434-a4a4-58c0a52000fd" providerId="ADAL" clId="{F18FFD0E-14F7-42B2-B059-C33149FD7602}" dt="2023-11-13T22:05:37.518" v="2524" actId="165"/>
          <ac:grpSpMkLst>
            <pc:docMk/>
            <pc:sldMk cId="3907195360" sldId="2147469504"/>
            <ac:grpSpMk id="3" creationId="{592597AC-30B2-5834-9657-CC31B1D03C56}"/>
          </ac:grpSpMkLst>
        </pc:grpChg>
        <pc:grpChg chg="mod">
          <ac:chgData name="Maddy Montaquila (Leger)" userId="76098227-6d94-4434-a4a4-58c0a52000fd" providerId="ADAL" clId="{F18FFD0E-14F7-42B2-B059-C33149FD7602}" dt="2023-11-13T22:05:32.727" v="2522" actId="338"/>
          <ac:grpSpMkLst>
            <pc:docMk/>
            <pc:sldMk cId="3907195360" sldId="2147469504"/>
            <ac:grpSpMk id="10" creationId="{5E185C75-898F-CB2A-0EDF-DF3E5C8A35B4}"/>
          </ac:grpSpMkLst>
        </pc:grpChg>
        <pc:grpChg chg="mod">
          <ac:chgData name="Maddy Montaquila (Leger)" userId="76098227-6d94-4434-a4a4-58c0a52000fd" providerId="ADAL" clId="{F18FFD0E-14F7-42B2-B059-C33149FD7602}" dt="2023-11-13T22:05:32.727" v="2522" actId="338"/>
          <ac:grpSpMkLst>
            <pc:docMk/>
            <pc:sldMk cId="3907195360" sldId="2147469504"/>
            <ac:grpSpMk id="11" creationId="{1019D56B-527D-7A16-8273-D12448EB9E2C}"/>
          </ac:grpSpMkLst>
        </pc:grpChg>
        <pc:grpChg chg="mod">
          <ac:chgData name="Maddy Montaquila (Leger)" userId="76098227-6d94-4434-a4a4-58c0a52000fd" providerId="ADAL" clId="{F18FFD0E-14F7-42B2-B059-C33149FD7602}" dt="2023-11-13T22:05:32.727" v="2522" actId="338"/>
          <ac:grpSpMkLst>
            <pc:docMk/>
            <pc:sldMk cId="3907195360" sldId="2147469504"/>
            <ac:grpSpMk id="12" creationId="{582F32C8-D1E7-8B7F-D630-0E693FB41A66}"/>
          </ac:grpSpMkLst>
        </pc:grpChg>
        <pc:grpChg chg="mod">
          <ac:chgData name="Maddy Montaquila (Leger)" userId="76098227-6d94-4434-a4a4-58c0a52000fd" providerId="ADAL" clId="{F18FFD0E-14F7-42B2-B059-C33149FD7602}" dt="2023-11-13T22:05:32.727" v="2522" actId="338"/>
          <ac:grpSpMkLst>
            <pc:docMk/>
            <pc:sldMk cId="3907195360" sldId="2147469504"/>
            <ac:grpSpMk id="13" creationId="{07EBBBB9-1663-CC59-F667-2A70D95CBC73}"/>
          </ac:grpSpMkLst>
        </pc:grpChg>
        <pc:grpChg chg="del mod">
          <ac:chgData name="Maddy Montaquila (Leger)" userId="76098227-6d94-4434-a4a4-58c0a52000fd" providerId="ADAL" clId="{F18FFD0E-14F7-42B2-B059-C33149FD7602}" dt="2023-11-13T22:05:15.442" v="2517" actId="165"/>
          <ac:grpSpMkLst>
            <pc:docMk/>
            <pc:sldMk cId="3907195360" sldId="2147469504"/>
            <ac:grpSpMk id="22" creationId="{30DD09F8-1063-BA0B-482B-90BA83A721CC}"/>
          </ac:grpSpMkLst>
        </pc:grpChg>
        <pc:grpChg chg="mod topLvl">
          <ac:chgData name="Maddy Montaquila (Leger)" userId="76098227-6d94-4434-a4a4-58c0a52000fd" providerId="ADAL" clId="{F18FFD0E-14F7-42B2-B059-C33149FD7602}" dt="2023-11-13T22:05:32.727" v="2522" actId="338"/>
          <ac:grpSpMkLst>
            <pc:docMk/>
            <pc:sldMk cId="3907195360" sldId="2147469504"/>
            <ac:grpSpMk id="23" creationId="{E79C76E7-9468-F2DF-0A03-EAC27D49D81B}"/>
          </ac:grpSpMkLst>
        </pc:grpChg>
        <pc:grpChg chg="mod topLvl">
          <ac:chgData name="Maddy Montaquila (Leger)" userId="76098227-6d94-4434-a4a4-58c0a52000fd" providerId="ADAL" clId="{F18FFD0E-14F7-42B2-B059-C33149FD7602}" dt="2023-11-13T22:05:32.727" v="2522" actId="338"/>
          <ac:grpSpMkLst>
            <pc:docMk/>
            <pc:sldMk cId="3907195360" sldId="2147469504"/>
            <ac:grpSpMk id="24" creationId="{6C6C55AB-29FD-2AAE-9B69-C62A9E0AEF91}"/>
          </ac:grpSpMkLst>
        </pc:grpChg>
        <pc:grpChg chg="del mod topLvl">
          <ac:chgData name="Maddy Montaquila (Leger)" userId="76098227-6d94-4434-a4a4-58c0a52000fd" providerId="ADAL" clId="{F18FFD0E-14F7-42B2-B059-C33149FD7602}" dt="2023-11-13T22:05:24.836" v="2521" actId="165"/>
          <ac:grpSpMkLst>
            <pc:docMk/>
            <pc:sldMk cId="3907195360" sldId="2147469504"/>
            <ac:grpSpMk id="27" creationId="{F9DC1431-EE99-3D80-AFF2-4A1A275D32C2}"/>
          </ac:grpSpMkLst>
        </pc:grpChg>
        <pc:grpChg chg="mod">
          <ac:chgData name="Maddy Montaquila (Leger)" userId="76098227-6d94-4434-a4a4-58c0a52000fd" providerId="ADAL" clId="{F18FFD0E-14F7-42B2-B059-C33149FD7602}" dt="2023-11-13T22:05:32.727" v="2522" actId="338"/>
          <ac:grpSpMkLst>
            <pc:docMk/>
            <pc:sldMk cId="3907195360" sldId="2147469504"/>
            <ac:grpSpMk id="33" creationId="{B8DBFC72-1C81-D0E9-8FA5-471A854C8708}"/>
          </ac:grpSpMkLst>
        </pc:grpChg>
        <pc:picChg chg="del mod topLvl">
          <ac:chgData name="Maddy Montaquila (Leger)" userId="76098227-6d94-4434-a4a4-58c0a52000fd" providerId="ADAL" clId="{F18FFD0E-14F7-42B2-B059-C33149FD7602}" dt="2023-11-13T22:05:32.727" v="2522" actId="338"/>
          <ac:picMkLst>
            <pc:docMk/>
            <pc:sldMk cId="3907195360" sldId="2147469504"/>
            <ac:picMk id="28" creationId="{EAED96FD-8E8B-7250-2179-A34EA5555842}"/>
          </ac:picMkLst>
        </pc:picChg>
        <pc:picChg chg="mod topLvl">
          <ac:chgData name="Maddy Montaquila (Leger)" userId="76098227-6d94-4434-a4a4-58c0a52000fd" providerId="ADAL" clId="{F18FFD0E-14F7-42B2-B059-C33149FD7602}" dt="2023-11-13T22:05:32.727" v="2522" actId="338"/>
          <ac:picMkLst>
            <pc:docMk/>
            <pc:sldMk cId="3907195360" sldId="2147469504"/>
            <ac:picMk id="29" creationId="{E20D6AEC-29A2-31F6-CA93-0CAA992D6892}"/>
          </ac:picMkLst>
        </pc:picChg>
        <pc:picChg chg="mod">
          <ac:chgData name="Maddy Montaquila (Leger)" userId="76098227-6d94-4434-a4a4-58c0a52000fd" providerId="ADAL" clId="{F18FFD0E-14F7-42B2-B059-C33149FD7602}" dt="2023-11-13T22:05:32.727" v="2522" actId="338"/>
          <ac:picMkLst>
            <pc:docMk/>
            <pc:sldMk cId="3907195360" sldId="2147469504"/>
            <ac:picMk id="34" creationId="{9A7307BC-FFA8-2EBD-278D-6801562D2348}"/>
          </ac:picMkLst>
        </pc:picChg>
        <pc:cxnChg chg="mod">
          <ac:chgData name="Maddy Montaquila (Leger)" userId="76098227-6d94-4434-a4a4-58c0a52000fd" providerId="ADAL" clId="{F18FFD0E-14F7-42B2-B059-C33149FD7602}" dt="2023-11-13T22:07:24.773" v="2545" actId="208"/>
          <ac:cxnSpMkLst>
            <pc:docMk/>
            <pc:sldMk cId="3907195360" sldId="2147469504"/>
            <ac:cxnSpMk id="14" creationId="{76C1943B-2871-CF6B-465F-BDDE0FE5716B}"/>
          </ac:cxnSpMkLst>
        </pc:cxnChg>
        <pc:cxnChg chg="mod">
          <ac:chgData name="Maddy Montaquila (Leger)" userId="76098227-6d94-4434-a4a4-58c0a52000fd" providerId="ADAL" clId="{F18FFD0E-14F7-42B2-B059-C33149FD7602}" dt="2023-11-13T22:07:24.773" v="2545" actId="208"/>
          <ac:cxnSpMkLst>
            <pc:docMk/>
            <pc:sldMk cId="3907195360" sldId="2147469504"/>
            <ac:cxnSpMk id="16" creationId="{42F42524-84DA-1EBE-5F69-D3994659629B}"/>
          </ac:cxnSpMkLst>
        </pc:cxnChg>
        <pc:cxnChg chg="mod">
          <ac:chgData name="Maddy Montaquila (Leger)" userId="76098227-6d94-4434-a4a4-58c0a52000fd" providerId="ADAL" clId="{F18FFD0E-14F7-42B2-B059-C33149FD7602}" dt="2023-11-13T22:07:24.773" v="2545" actId="208"/>
          <ac:cxnSpMkLst>
            <pc:docMk/>
            <pc:sldMk cId="3907195360" sldId="2147469504"/>
            <ac:cxnSpMk id="18" creationId="{8C9D4F69-9EB3-AEC8-EC28-B49E24842DE4}"/>
          </ac:cxnSpMkLst>
        </pc:cxnChg>
        <pc:cxnChg chg="mod">
          <ac:chgData name="Maddy Montaquila (Leger)" userId="76098227-6d94-4434-a4a4-58c0a52000fd" providerId="ADAL" clId="{F18FFD0E-14F7-42B2-B059-C33149FD7602}" dt="2023-11-13T22:07:24.773" v="2545" actId="208"/>
          <ac:cxnSpMkLst>
            <pc:docMk/>
            <pc:sldMk cId="3907195360" sldId="2147469504"/>
            <ac:cxnSpMk id="20" creationId="{7352295D-488E-0104-F155-09EFC36148BD}"/>
          </ac:cxnSpMkLst>
        </pc:cxnChg>
        <pc:cxnChg chg="mod">
          <ac:chgData name="Maddy Montaquila (Leger)" userId="76098227-6d94-4434-a4a4-58c0a52000fd" providerId="ADAL" clId="{F18FFD0E-14F7-42B2-B059-C33149FD7602}" dt="2023-11-13T22:06:54.416" v="2541" actId="1076"/>
          <ac:cxnSpMkLst>
            <pc:docMk/>
            <pc:sldMk cId="3907195360" sldId="2147469504"/>
            <ac:cxnSpMk id="42" creationId="{FFA22CF7-0CDC-399B-1B3C-CE1BC02112AA}"/>
          </ac:cxnSpMkLst>
        </pc:cxnChg>
      </pc:sldChg>
      <pc:sldChg chg="modSp add mod">
        <pc:chgData name="Maddy Montaquila (Leger)" userId="76098227-6d94-4434-a4a4-58c0a52000fd" providerId="ADAL" clId="{F18FFD0E-14F7-42B2-B059-C33149FD7602}" dt="2023-11-13T22:40:35.915" v="3177" actId="20577"/>
        <pc:sldMkLst>
          <pc:docMk/>
          <pc:sldMk cId="3551868542" sldId="2147469947"/>
        </pc:sldMkLst>
        <pc:spChg chg="mod">
          <ac:chgData name="Maddy Montaquila (Leger)" userId="76098227-6d94-4434-a4a4-58c0a52000fd" providerId="ADAL" clId="{F18FFD0E-14F7-42B2-B059-C33149FD7602}" dt="2023-11-13T22:40:08.864" v="3167" actId="403"/>
          <ac:spMkLst>
            <pc:docMk/>
            <pc:sldMk cId="3551868542" sldId="2147469947"/>
            <ac:spMk id="18" creationId="{AF96BC96-659F-3D44-8237-FA7B829AA59A}"/>
          </ac:spMkLst>
        </pc:spChg>
        <pc:spChg chg="mod">
          <ac:chgData name="Maddy Montaquila (Leger)" userId="76098227-6d94-4434-a4a4-58c0a52000fd" providerId="ADAL" clId="{F18FFD0E-14F7-42B2-B059-C33149FD7602}" dt="2023-11-13T22:40:12.549" v="3169" actId="403"/>
          <ac:spMkLst>
            <pc:docMk/>
            <pc:sldMk cId="3551868542" sldId="2147469947"/>
            <ac:spMk id="26" creationId="{4A4FC965-CEA8-F37A-F42E-0EFE3B6F0018}"/>
          </ac:spMkLst>
        </pc:spChg>
        <pc:spChg chg="mod">
          <ac:chgData name="Maddy Montaquila (Leger)" userId="76098227-6d94-4434-a4a4-58c0a52000fd" providerId="ADAL" clId="{F18FFD0E-14F7-42B2-B059-C33149FD7602}" dt="2023-11-13T22:40:35.915" v="3177" actId="20577"/>
          <ac:spMkLst>
            <pc:docMk/>
            <pc:sldMk cId="3551868542" sldId="2147469947"/>
            <ac:spMk id="27" creationId="{FE6B66DB-CA47-8DA0-5274-2DE54BFA7085}"/>
          </ac:spMkLst>
        </pc:spChg>
      </pc:sldChg>
      <pc:sldChg chg="modSp add del mod modTransition">
        <pc:chgData name="Maddy Montaquila (Leger)" userId="76098227-6d94-4434-a4a4-58c0a52000fd" providerId="ADAL" clId="{F18FFD0E-14F7-42B2-B059-C33149FD7602}" dt="2023-11-12T16:38:25.736" v="8" actId="47"/>
        <pc:sldMkLst>
          <pc:docMk/>
          <pc:sldMk cId="2547891544" sldId="2147478875"/>
        </pc:sldMkLst>
        <pc:spChg chg="mod">
          <ac:chgData name="Maddy Montaquila (Leger)" userId="76098227-6d94-4434-a4a4-58c0a52000fd" providerId="ADAL" clId="{F18FFD0E-14F7-42B2-B059-C33149FD7602}" dt="2023-11-12T16:37:25.098" v="2" actId="27636"/>
          <ac:spMkLst>
            <pc:docMk/>
            <pc:sldMk cId="2547891544" sldId="2147478875"/>
            <ac:spMk id="35" creationId="{2124BEB1-8A62-ECBF-27D3-A8FB60ECC3FD}"/>
          </ac:spMkLst>
        </pc:spChg>
      </pc:sldChg>
      <pc:sldChg chg="modSp add mod modTransition modNotesTx">
        <pc:chgData name="Maddy Montaquila (Leger)" userId="76098227-6d94-4434-a4a4-58c0a52000fd" providerId="ADAL" clId="{F18FFD0E-14F7-42B2-B059-C33149FD7602}" dt="2023-11-13T21:58:36.112" v="2496" actId="20577"/>
        <pc:sldMkLst>
          <pc:docMk/>
          <pc:sldMk cId="247645789" sldId="2147478934"/>
        </pc:sldMkLst>
        <pc:spChg chg="mod">
          <ac:chgData name="Maddy Montaquila (Leger)" userId="76098227-6d94-4434-a4a4-58c0a52000fd" providerId="ADAL" clId="{F18FFD0E-14F7-42B2-B059-C33149FD7602}" dt="2023-11-13T21:51:09.313" v="2235" actId="207"/>
          <ac:spMkLst>
            <pc:docMk/>
            <pc:sldMk cId="247645789" sldId="2147478934"/>
            <ac:spMk id="6" creationId="{4B17FBC4-F1F5-A3BA-A3A7-E8BBDB1F9345}"/>
          </ac:spMkLst>
        </pc:spChg>
        <pc:spChg chg="mod">
          <ac:chgData name="Maddy Montaquila (Leger)" userId="76098227-6d94-4434-a4a4-58c0a52000fd" providerId="ADAL" clId="{F18FFD0E-14F7-42B2-B059-C33149FD7602}" dt="2023-11-13T21:51:09.313" v="2235" actId="207"/>
          <ac:spMkLst>
            <pc:docMk/>
            <pc:sldMk cId="247645789" sldId="2147478934"/>
            <ac:spMk id="8" creationId="{60720CBF-9192-7563-D8F6-7483203CE283}"/>
          </ac:spMkLst>
        </pc:spChg>
        <pc:spChg chg="mod">
          <ac:chgData name="Maddy Montaquila (Leger)" userId="76098227-6d94-4434-a4a4-58c0a52000fd" providerId="ADAL" clId="{F18FFD0E-14F7-42B2-B059-C33149FD7602}" dt="2023-11-13T21:51:09.313" v="2235" actId="207"/>
          <ac:spMkLst>
            <pc:docMk/>
            <pc:sldMk cId="247645789" sldId="2147478934"/>
            <ac:spMk id="10" creationId="{AE9EF05D-E653-39B0-80C7-8FAE37C73C14}"/>
          </ac:spMkLst>
        </pc:spChg>
        <pc:spChg chg="mod">
          <ac:chgData name="Maddy Montaquila (Leger)" userId="76098227-6d94-4434-a4a4-58c0a52000fd" providerId="ADAL" clId="{F18FFD0E-14F7-42B2-B059-C33149FD7602}" dt="2023-11-13T21:50:35.613" v="2233" actId="207"/>
          <ac:spMkLst>
            <pc:docMk/>
            <pc:sldMk cId="247645789" sldId="2147478934"/>
            <ac:spMk id="13" creationId="{0DE4EEB7-E8DF-39BF-A0A4-DD63BCB6685A}"/>
          </ac:spMkLst>
        </pc:spChg>
        <pc:spChg chg="mod">
          <ac:chgData name="Maddy Montaquila (Leger)" userId="76098227-6d94-4434-a4a4-58c0a52000fd" providerId="ADAL" clId="{F18FFD0E-14F7-42B2-B059-C33149FD7602}" dt="2023-11-13T21:50:43.218" v="2234" actId="207"/>
          <ac:spMkLst>
            <pc:docMk/>
            <pc:sldMk cId="247645789" sldId="2147478934"/>
            <ac:spMk id="28" creationId="{F95B8D94-91E4-328B-86FE-470D567F6EE4}"/>
          </ac:spMkLst>
        </pc:spChg>
        <pc:spChg chg="mod">
          <ac:chgData name="Maddy Montaquila (Leger)" userId="76098227-6d94-4434-a4a4-58c0a52000fd" providerId="ADAL" clId="{F18FFD0E-14F7-42B2-B059-C33149FD7602}" dt="2023-11-13T21:51:41.041" v="2236" actId="207"/>
          <ac:spMkLst>
            <pc:docMk/>
            <pc:sldMk cId="247645789" sldId="2147478934"/>
            <ac:spMk id="34" creationId="{1C1E6641-1CEF-DD58-EB65-D3FC57EBB4AD}"/>
          </ac:spMkLst>
        </pc:spChg>
        <pc:spChg chg="mod">
          <ac:chgData name="Maddy Montaquila (Leger)" userId="76098227-6d94-4434-a4a4-58c0a52000fd" providerId="ADAL" clId="{F18FFD0E-14F7-42B2-B059-C33149FD7602}" dt="2023-11-13T21:51:41.041" v="2236" actId="207"/>
          <ac:spMkLst>
            <pc:docMk/>
            <pc:sldMk cId="247645789" sldId="2147478934"/>
            <ac:spMk id="35" creationId="{B8684175-1BA0-8D60-728D-30DE2081F3DF}"/>
          </ac:spMkLst>
        </pc:spChg>
        <pc:spChg chg="mod">
          <ac:chgData name="Maddy Montaquila (Leger)" userId="76098227-6d94-4434-a4a4-58c0a52000fd" providerId="ADAL" clId="{F18FFD0E-14F7-42B2-B059-C33149FD7602}" dt="2023-11-13T21:51:41.041" v="2236" actId="207"/>
          <ac:spMkLst>
            <pc:docMk/>
            <pc:sldMk cId="247645789" sldId="2147478934"/>
            <ac:spMk id="37" creationId="{E12689EB-6D1C-B7E8-6AEE-E67A8E6FA25B}"/>
          </ac:spMkLst>
        </pc:spChg>
        <pc:spChg chg="mod">
          <ac:chgData name="Maddy Montaquila (Leger)" userId="76098227-6d94-4434-a4a4-58c0a52000fd" providerId="ADAL" clId="{F18FFD0E-14F7-42B2-B059-C33149FD7602}" dt="2023-11-13T21:48:41.026" v="2199" actId="207"/>
          <ac:spMkLst>
            <pc:docMk/>
            <pc:sldMk cId="247645789" sldId="2147478934"/>
            <ac:spMk id="61" creationId="{EF2A6C67-7838-AC67-CA40-849F57ECF109}"/>
          </ac:spMkLst>
        </pc:spChg>
        <pc:spChg chg="mod">
          <ac:chgData name="Maddy Montaquila (Leger)" userId="76098227-6d94-4434-a4a4-58c0a52000fd" providerId="ADAL" clId="{F18FFD0E-14F7-42B2-B059-C33149FD7602}" dt="2023-11-13T21:48:39.095" v="2198" actId="207"/>
          <ac:spMkLst>
            <pc:docMk/>
            <pc:sldMk cId="247645789" sldId="2147478934"/>
            <ac:spMk id="62" creationId="{25D394E9-CE23-B799-5BC3-DA8E96CFA4F0}"/>
          </ac:spMkLst>
        </pc:spChg>
        <pc:picChg chg="mod">
          <ac:chgData name="Maddy Montaquila (Leger)" userId="76098227-6d94-4434-a4a4-58c0a52000fd" providerId="ADAL" clId="{F18FFD0E-14F7-42B2-B059-C33149FD7602}" dt="2023-11-13T21:48:19.276" v="2196" actId="207"/>
          <ac:picMkLst>
            <pc:docMk/>
            <pc:sldMk cId="247645789" sldId="2147478934"/>
            <ac:picMk id="58" creationId="{25B45E5A-01DC-9446-35E3-2D894969A8BD}"/>
          </ac:picMkLst>
        </pc:picChg>
      </pc:sldChg>
      <pc:sldChg chg="add modNotesTx">
        <pc:chgData name="Maddy Montaquila (Leger)" userId="76098227-6d94-4434-a4a4-58c0a52000fd" providerId="ADAL" clId="{F18FFD0E-14F7-42B2-B059-C33149FD7602}" dt="2023-11-13T21:25:36.247" v="1497" actId="20577"/>
        <pc:sldMkLst>
          <pc:docMk/>
          <pc:sldMk cId="1906789762" sldId="2147478941"/>
        </pc:sldMkLst>
      </pc:sldChg>
      <pc:sldChg chg="modSp add del mod">
        <pc:chgData name="Maddy Montaquila (Leger)" userId="76098227-6d94-4434-a4a4-58c0a52000fd" providerId="ADAL" clId="{F18FFD0E-14F7-42B2-B059-C33149FD7602}" dt="2023-11-12T16:38:02.184" v="4" actId="47"/>
        <pc:sldMkLst>
          <pc:docMk/>
          <pc:sldMk cId="827295334" sldId="2147478945"/>
        </pc:sldMkLst>
        <pc:spChg chg="mod">
          <ac:chgData name="Maddy Montaquila (Leger)" userId="76098227-6d94-4434-a4a4-58c0a52000fd" providerId="ADAL" clId="{F18FFD0E-14F7-42B2-B059-C33149FD7602}" dt="2023-11-12T16:37:25.085" v="1" actId="27636"/>
          <ac:spMkLst>
            <pc:docMk/>
            <pc:sldMk cId="827295334" sldId="2147478945"/>
            <ac:spMk id="13" creationId="{2495DEC0-CCFB-80ED-4C0F-61A0832B9290}"/>
          </ac:spMkLst>
        </pc:spChg>
      </pc:sldChg>
      <pc:sldChg chg="modSp add mod modTransition">
        <pc:chgData name="Maddy Montaquila (Leger)" userId="76098227-6d94-4434-a4a4-58c0a52000fd" providerId="ADAL" clId="{F18FFD0E-14F7-42B2-B059-C33149FD7602}" dt="2023-11-13T23:59:24.928" v="4330" actId="207"/>
        <pc:sldMkLst>
          <pc:docMk/>
          <pc:sldMk cId="2234462739" sldId="2147479554"/>
        </pc:sldMkLst>
        <pc:spChg chg="mod">
          <ac:chgData name="Maddy Montaquila (Leger)" userId="76098227-6d94-4434-a4a4-58c0a52000fd" providerId="ADAL" clId="{F18FFD0E-14F7-42B2-B059-C33149FD7602}" dt="2023-11-13T23:59:09.997" v="4326" actId="27636"/>
          <ac:spMkLst>
            <pc:docMk/>
            <pc:sldMk cId="2234462739" sldId="2147479554"/>
            <ac:spMk id="2" creationId="{21EC9871-1333-4982-824E-3FBFF76DBDDD}"/>
          </ac:spMkLst>
        </pc:spChg>
        <pc:spChg chg="mod">
          <ac:chgData name="Maddy Montaquila (Leger)" userId="76098227-6d94-4434-a4a4-58c0a52000fd" providerId="ADAL" clId="{F18FFD0E-14F7-42B2-B059-C33149FD7602}" dt="2023-11-13T23:59:24.928" v="4330" actId="207"/>
          <ac:spMkLst>
            <pc:docMk/>
            <pc:sldMk cId="2234462739" sldId="2147479554"/>
            <ac:spMk id="7" creationId="{28786E09-77F6-4A7D-9526-E4759C08CB51}"/>
          </ac:spMkLst>
        </pc:spChg>
      </pc:sldChg>
      <pc:sldChg chg="addSp delSp modSp add del mod delAnim modNotesTx">
        <pc:chgData name="Maddy Montaquila (Leger)" userId="76098227-6d94-4434-a4a4-58c0a52000fd" providerId="ADAL" clId="{F18FFD0E-14F7-42B2-B059-C33149FD7602}" dt="2023-11-13T22:32:32.435" v="3157" actId="1076"/>
        <pc:sldMkLst>
          <pc:docMk/>
          <pc:sldMk cId="1150687211" sldId="2147479560"/>
        </pc:sldMkLst>
        <pc:picChg chg="del">
          <ac:chgData name="Maddy Montaquila (Leger)" userId="76098227-6d94-4434-a4a4-58c0a52000fd" providerId="ADAL" clId="{F18FFD0E-14F7-42B2-B059-C33149FD7602}" dt="2023-11-13T22:31:31.485" v="3151" actId="478"/>
          <ac:picMkLst>
            <pc:docMk/>
            <pc:sldMk cId="1150687211" sldId="2147479560"/>
            <ac:picMk id="23" creationId="{AEEA49C1-EF84-56AD-4C25-59E3B20AEF89}"/>
          </ac:picMkLst>
        </pc:picChg>
        <pc:picChg chg="add mod">
          <ac:chgData name="Maddy Montaquila (Leger)" userId="76098227-6d94-4434-a4a4-58c0a52000fd" providerId="ADAL" clId="{F18FFD0E-14F7-42B2-B059-C33149FD7602}" dt="2023-11-13T22:32:32.435" v="3157" actId="1076"/>
          <ac:picMkLst>
            <pc:docMk/>
            <pc:sldMk cId="1150687211" sldId="2147479560"/>
            <ac:picMk id="2050" creationId="{64FF893C-82BC-B40B-2CE0-67A08CF6456B}"/>
          </ac:picMkLst>
        </pc:picChg>
      </pc:sldChg>
      <pc:sldChg chg="add del">
        <pc:chgData name="Maddy Montaquila (Leger)" userId="76098227-6d94-4434-a4a4-58c0a52000fd" providerId="ADAL" clId="{F18FFD0E-14F7-42B2-B059-C33149FD7602}" dt="2023-11-13T18:06:04.228" v="329" actId="47"/>
        <pc:sldMkLst>
          <pc:docMk/>
          <pc:sldMk cId="3371350292" sldId="2147479561"/>
        </pc:sldMkLst>
      </pc:sldChg>
      <pc:sldChg chg="add del">
        <pc:chgData name="Maddy Montaquila (Leger)" userId="76098227-6d94-4434-a4a4-58c0a52000fd" providerId="ADAL" clId="{F18FFD0E-14F7-42B2-B059-C33149FD7602}" dt="2023-11-13T18:06:04.963" v="330" actId="47"/>
        <pc:sldMkLst>
          <pc:docMk/>
          <pc:sldMk cId="1148865526" sldId="2147479562"/>
        </pc:sldMkLst>
      </pc:sldChg>
      <pc:sldChg chg="add del mod modShow">
        <pc:chgData name="Maddy Montaquila (Leger)" userId="76098227-6d94-4434-a4a4-58c0a52000fd" providerId="ADAL" clId="{F18FFD0E-14F7-42B2-B059-C33149FD7602}" dt="2023-11-13T18:06:06.866" v="331" actId="47"/>
        <pc:sldMkLst>
          <pc:docMk/>
          <pc:sldMk cId="3552744438" sldId="2147479563"/>
        </pc:sldMkLst>
      </pc:sldChg>
      <pc:sldChg chg="add del">
        <pc:chgData name="Maddy Montaquila (Leger)" userId="76098227-6d94-4434-a4a4-58c0a52000fd" providerId="ADAL" clId="{F18FFD0E-14F7-42B2-B059-C33149FD7602}" dt="2023-11-13T18:06:08.298" v="332" actId="47"/>
        <pc:sldMkLst>
          <pc:docMk/>
          <pc:sldMk cId="66769810" sldId="2147479564"/>
        </pc:sldMkLst>
      </pc:sldChg>
      <pc:sldChg chg="modSp new mod">
        <pc:chgData name="Maddy Montaquila (Leger)" userId="76098227-6d94-4434-a4a4-58c0a52000fd" providerId="ADAL" clId="{F18FFD0E-14F7-42B2-B059-C33149FD7602}" dt="2023-11-13T22:16:22.347" v="3150" actId="403"/>
        <pc:sldMkLst>
          <pc:docMk/>
          <pc:sldMk cId="3141039990" sldId="2147479565"/>
        </pc:sldMkLst>
        <pc:spChg chg="mod">
          <ac:chgData name="Maddy Montaquila (Leger)" userId="76098227-6d94-4434-a4a4-58c0a52000fd" providerId="ADAL" clId="{F18FFD0E-14F7-42B2-B059-C33149FD7602}" dt="2023-11-12T16:39:53.406" v="51" actId="20577"/>
          <ac:spMkLst>
            <pc:docMk/>
            <pc:sldMk cId="3141039990" sldId="2147479565"/>
            <ac:spMk id="2" creationId="{7BCDD3E1-9BD6-8C8A-C78E-14B89C67D44D}"/>
          </ac:spMkLst>
        </pc:spChg>
        <pc:spChg chg="mod">
          <ac:chgData name="Maddy Montaquila (Leger)" userId="76098227-6d94-4434-a4a4-58c0a52000fd" providerId="ADAL" clId="{F18FFD0E-14F7-42B2-B059-C33149FD7602}" dt="2023-11-13T22:16:22.347" v="3150" actId="403"/>
          <ac:spMkLst>
            <pc:docMk/>
            <pc:sldMk cId="3141039990" sldId="2147479565"/>
            <ac:spMk id="3" creationId="{C59DD64E-583D-11D0-99BA-92A88FAE17EF}"/>
          </ac:spMkLst>
        </pc:spChg>
      </pc:sldChg>
      <pc:sldChg chg="addSp delSp modSp add mod modTransition modClrScheme chgLayout">
        <pc:chgData name="Maddy Montaquila (Leger)" userId="76098227-6d94-4434-a4a4-58c0a52000fd" providerId="ADAL" clId="{F18FFD0E-14F7-42B2-B059-C33149FD7602}" dt="2023-11-13T21:45:52.024" v="2177" actId="1076"/>
        <pc:sldMkLst>
          <pc:docMk/>
          <pc:sldMk cId="372703058" sldId="2147479576"/>
        </pc:sldMkLst>
        <pc:spChg chg="add del mod ord">
          <ac:chgData name="Maddy Montaquila (Leger)" userId="76098227-6d94-4434-a4a4-58c0a52000fd" providerId="ADAL" clId="{F18FFD0E-14F7-42B2-B059-C33149FD7602}" dt="2023-11-13T21:33:25.630" v="1507" actId="700"/>
          <ac:spMkLst>
            <pc:docMk/>
            <pc:sldMk cId="372703058" sldId="2147479576"/>
            <ac:spMk id="2" creationId="{7DC8CC02-CCCE-E9AD-34D5-5A806F86531E}"/>
          </ac:spMkLst>
        </pc:spChg>
        <pc:spChg chg="add del mod">
          <ac:chgData name="Maddy Montaquila (Leger)" userId="76098227-6d94-4434-a4a4-58c0a52000fd" providerId="ADAL" clId="{F18FFD0E-14F7-42B2-B059-C33149FD7602}" dt="2023-11-13T21:34:11.147" v="1519" actId="207"/>
          <ac:spMkLst>
            <pc:docMk/>
            <pc:sldMk cId="372703058" sldId="2147479576"/>
            <ac:spMk id="3" creationId="{2CE2EE84-E32D-5280-3026-8B60EF0BEE24}"/>
          </ac:spMkLst>
        </pc:spChg>
        <pc:spChg chg="mod ord">
          <ac:chgData name="Maddy Montaquila (Leger)" userId="76098227-6d94-4434-a4a4-58c0a52000fd" providerId="ADAL" clId="{F18FFD0E-14F7-42B2-B059-C33149FD7602}" dt="2023-11-13T21:33:25.630" v="1507" actId="700"/>
          <ac:spMkLst>
            <pc:docMk/>
            <pc:sldMk cId="372703058" sldId="2147479576"/>
            <ac:spMk id="4" creationId="{2564A406-E816-8F6C-55AE-66B0705A8D8F}"/>
          </ac:spMkLst>
        </pc:spChg>
        <pc:spChg chg="add del mod">
          <ac:chgData name="Maddy Montaquila (Leger)" userId="76098227-6d94-4434-a4a4-58c0a52000fd" providerId="ADAL" clId="{F18FFD0E-14F7-42B2-B059-C33149FD7602}" dt="2023-11-13T21:33:24.746" v="1505"/>
          <ac:spMkLst>
            <pc:docMk/>
            <pc:sldMk cId="372703058" sldId="2147479576"/>
            <ac:spMk id="5" creationId="{39394236-5180-236C-EDF7-03C18BA4D392}"/>
          </ac:spMkLst>
        </pc:spChg>
        <pc:picChg chg="mod">
          <ac:chgData name="Maddy Montaquila (Leger)" userId="76098227-6d94-4434-a4a4-58c0a52000fd" providerId="ADAL" clId="{F18FFD0E-14F7-42B2-B059-C33149FD7602}" dt="2023-11-13T21:45:52.024" v="2177" actId="1076"/>
          <ac:picMkLst>
            <pc:docMk/>
            <pc:sldMk cId="372703058" sldId="2147479576"/>
            <ac:picMk id="1026" creationId="{7EFE0ED1-C314-D049-F991-059A71522AEA}"/>
          </ac:picMkLst>
        </pc:picChg>
      </pc:sldChg>
      <pc:sldChg chg="addSp delSp modSp add mod modClrScheme modAnim delCm chgLayout">
        <pc:chgData name="Maddy Montaquila (Leger)" userId="76098227-6d94-4434-a4a4-58c0a52000fd" providerId="ADAL" clId="{F18FFD0E-14F7-42B2-B059-C33149FD7602}" dt="2023-11-13T21:36:13.923" v="1773"/>
        <pc:sldMkLst>
          <pc:docMk/>
          <pc:sldMk cId="1463581869" sldId="2147479586"/>
        </pc:sldMkLst>
        <pc:spChg chg="mod ord">
          <ac:chgData name="Maddy Montaquila (Leger)" userId="76098227-6d94-4434-a4a4-58c0a52000fd" providerId="ADAL" clId="{F18FFD0E-14F7-42B2-B059-C33149FD7602}" dt="2023-11-13T21:35:18.419" v="1747" actId="1076"/>
          <ac:spMkLst>
            <pc:docMk/>
            <pc:sldMk cId="1463581869" sldId="2147479586"/>
            <ac:spMk id="2" creationId="{DB51CCEB-B639-0CF9-767F-54E4B740D473}"/>
          </ac:spMkLst>
        </pc:spChg>
        <pc:spChg chg="add del mod ord">
          <ac:chgData name="Maddy Montaquila (Leger)" userId="76098227-6d94-4434-a4a4-58c0a52000fd" providerId="ADAL" clId="{F18FFD0E-14F7-42B2-B059-C33149FD7602}" dt="2023-11-13T21:35:21.503" v="1748" actId="478"/>
          <ac:spMkLst>
            <pc:docMk/>
            <pc:sldMk cId="1463581869" sldId="2147479586"/>
            <ac:spMk id="3" creationId="{F86D442B-426C-9CD2-08A5-655A807DA53D}"/>
          </ac:spMkLst>
        </pc:spChg>
        <pc:spChg chg="mod">
          <ac:chgData name="Maddy Montaquila (Leger)" userId="76098227-6d94-4434-a4a4-58c0a52000fd" providerId="ADAL" clId="{F18FFD0E-14F7-42B2-B059-C33149FD7602}" dt="2023-11-13T21:36:12.779" v="1772" actId="14100"/>
          <ac:spMkLst>
            <pc:docMk/>
            <pc:sldMk cId="1463581869" sldId="2147479586"/>
            <ac:spMk id="7" creationId="{C714F59C-A28E-B2D5-BDEC-DC6A3E60A1BD}"/>
          </ac:spMkLst>
        </pc:spChg>
        <pc:picChg chg="mod">
          <ac:chgData name="Maddy Montaquila (Leger)" userId="76098227-6d94-4434-a4a4-58c0a52000fd" providerId="ADAL" clId="{F18FFD0E-14F7-42B2-B059-C33149FD7602}" dt="2023-11-13T21:36:00.701" v="1770" actId="1076"/>
          <ac:picMkLst>
            <pc:docMk/>
            <pc:sldMk cId="1463581869" sldId="2147479586"/>
            <ac:picMk id="6" creationId="{204B5F5D-AD93-B0E7-9C61-D80DF8869D00}"/>
          </ac:picMkLst>
        </pc:picChg>
        <pc:extLst>
          <p:ext xmlns:p="http://schemas.openxmlformats.org/presentationml/2006/main" uri="{D6D511B9-2390-475A-947B-AFAB55BFBCF1}">
            <pc226:cmChg xmlns:pc226="http://schemas.microsoft.com/office/powerpoint/2022/06/main/command" chg="del">
              <pc226:chgData name="Maddy Montaquila (Leger)" userId="76098227-6d94-4434-a4a4-58c0a52000fd" providerId="ADAL" clId="{F18FFD0E-14F7-42B2-B059-C33149FD7602}" dt="2023-11-13T21:36:13.923" v="1773"/>
              <pc2:cmMkLst xmlns:pc2="http://schemas.microsoft.com/office/powerpoint/2019/9/main/command">
                <pc:docMk/>
                <pc:sldMk cId="1463581869" sldId="2147479586"/>
                <pc2:cmMk id="{D9ACBA73-AF7F-4B90-B8A2-85B31263FA88}"/>
              </pc2:cmMkLst>
            </pc226:cmChg>
          </p:ext>
        </pc:extLst>
      </pc:sldChg>
      <pc:sldChg chg="addSp delSp modSp add mod modClrScheme modAnim chgLayout">
        <pc:chgData name="Maddy Montaquila (Leger)" userId="76098227-6d94-4434-a4a4-58c0a52000fd" providerId="ADAL" clId="{F18FFD0E-14F7-42B2-B059-C33149FD7602}" dt="2023-11-13T21:38:09.245" v="1838" actId="14100"/>
        <pc:sldMkLst>
          <pc:docMk/>
          <pc:sldMk cId="365006371" sldId="2147479622"/>
        </pc:sldMkLst>
        <pc:spChg chg="mod ord">
          <ac:chgData name="Maddy Montaquila (Leger)" userId="76098227-6d94-4434-a4a4-58c0a52000fd" providerId="ADAL" clId="{F18FFD0E-14F7-42B2-B059-C33149FD7602}" dt="2023-11-13T21:37:19.727" v="1777" actId="700"/>
          <ac:spMkLst>
            <pc:docMk/>
            <pc:sldMk cId="365006371" sldId="2147479622"/>
            <ac:spMk id="2" creationId="{670B6689-70CF-22D6-FF13-80F59C191DBE}"/>
          </ac:spMkLst>
        </pc:spChg>
        <pc:spChg chg="add mod ord">
          <ac:chgData name="Maddy Montaquila (Leger)" userId="76098227-6d94-4434-a4a4-58c0a52000fd" providerId="ADAL" clId="{F18FFD0E-14F7-42B2-B059-C33149FD7602}" dt="2023-11-13T21:38:09.245" v="1838" actId="14100"/>
          <ac:spMkLst>
            <pc:docMk/>
            <pc:sldMk cId="365006371" sldId="2147479622"/>
            <ac:spMk id="3" creationId="{72A346B4-FB18-36CC-FCD0-72014046A62B}"/>
          </ac:spMkLst>
        </pc:spChg>
        <pc:spChg chg="del mod">
          <ac:chgData name="Maddy Montaquila (Leger)" userId="76098227-6d94-4434-a4a4-58c0a52000fd" providerId="ADAL" clId="{F18FFD0E-14F7-42B2-B059-C33149FD7602}" dt="2023-11-13T21:37:28.053" v="1778" actId="478"/>
          <ac:spMkLst>
            <pc:docMk/>
            <pc:sldMk cId="365006371" sldId="2147479622"/>
            <ac:spMk id="5" creationId="{973E3E54-1A39-05FC-3B8A-F29F72C084C6}"/>
          </ac:spMkLst>
        </pc:spChg>
      </pc:sldChg>
      <pc:sldChg chg="add del">
        <pc:chgData name="Maddy Montaquila (Leger)" userId="76098227-6d94-4434-a4a4-58c0a52000fd" providerId="ADAL" clId="{F18FFD0E-14F7-42B2-B059-C33149FD7602}" dt="2023-11-13T21:37:02.839" v="1774" actId="47"/>
        <pc:sldMkLst>
          <pc:docMk/>
          <pc:sldMk cId="882571471" sldId="2147479623"/>
        </pc:sldMkLst>
      </pc:sldChg>
      <pc:sldChg chg="add modNotesTx">
        <pc:chgData name="Maddy Montaquila (Leger)" userId="76098227-6d94-4434-a4a4-58c0a52000fd" providerId="ADAL" clId="{F18FFD0E-14F7-42B2-B059-C33149FD7602}" dt="2023-11-13T21:34:55.985" v="1744" actId="20577"/>
        <pc:sldMkLst>
          <pc:docMk/>
          <pc:sldMk cId="1593997515" sldId="2147479631"/>
        </pc:sldMkLst>
      </pc:sldChg>
      <pc:sldChg chg="modSp add mod">
        <pc:chgData name="Maddy Montaquila (Leger)" userId="76098227-6d94-4434-a4a4-58c0a52000fd" providerId="ADAL" clId="{F18FFD0E-14F7-42B2-B059-C33149FD7602}" dt="2023-11-13T23:55:10.549" v="4254" actId="14100"/>
        <pc:sldMkLst>
          <pc:docMk/>
          <pc:sldMk cId="915325528" sldId="2147481150"/>
        </pc:sldMkLst>
        <pc:spChg chg="mod">
          <ac:chgData name="Maddy Montaquila (Leger)" userId="76098227-6d94-4434-a4a4-58c0a52000fd" providerId="ADAL" clId="{F18FFD0E-14F7-42B2-B059-C33149FD7602}" dt="2023-11-13T23:54:52.799" v="4250" actId="1076"/>
          <ac:spMkLst>
            <pc:docMk/>
            <pc:sldMk cId="915325528" sldId="2147481150"/>
            <ac:spMk id="3" creationId="{CA847D9E-48F2-894B-C6D2-D423949E9747}"/>
          </ac:spMkLst>
        </pc:spChg>
        <pc:spChg chg="mod">
          <ac:chgData name="Maddy Montaquila (Leger)" userId="76098227-6d94-4434-a4a4-58c0a52000fd" providerId="ADAL" clId="{F18FFD0E-14F7-42B2-B059-C33149FD7602}" dt="2023-11-13T23:55:10.549" v="4254" actId="14100"/>
          <ac:spMkLst>
            <pc:docMk/>
            <pc:sldMk cId="915325528" sldId="2147481150"/>
            <ac:spMk id="6" creationId="{A2865812-7759-9F12-F299-64100A39325B}"/>
          </ac:spMkLst>
        </pc:spChg>
      </pc:sldChg>
      <pc:sldChg chg="addSp modSp add mod modClrScheme chgLayout">
        <pc:chgData name="Maddy Montaquila (Leger)" userId="76098227-6d94-4434-a4a4-58c0a52000fd" providerId="ADAL" clId="{F18FFD0E-14F7-42B2-B059-C33149FD7602}" dt="2023-11-13T23:58:06.190" v="4323" actId="1076"/>
        <pc:sldMkLst>
          <pc:docMk/>
          <pc:sldMk cId="974789736" sldId="2147481151"/>
        </pc:sldMkLst>
        <pc:spChg chg="mod ord">
          <ac:chgData name="Maddy Montaquila (Leger)" userId="76098227-6d94-4434-a4a4-58c0a52000fd" providerId="ADAL" clId="{F18FFD0E-14F7-42B2-B059-C33149FD7602}" dt="2023-11-13T23:56:02.969" v="4294" actId="20577"/>
          <ac:spMkLst>
            <pc:docMk/>
            <pc:sldMk cId="974789736" sldId="2147481151"/>
            <ac:spMk id="2" creationId="{A772960D-76C3-E439-B5C2-A58EA5CFDDAE}"/>
          </ac:spMkLst>
        </pc:spChg>
        <pc:spChg chg="mod ord">
          <ac:chgData name="Maddy Montaquila (Leger)" userId="76098227-6d94-4434-a4a4-58c0a52000fd" providerId="ADAL" clId="{F18FFD0E-14F7-42B2-B059-C33149FD7602}" dt="2023-11-13T23:55:58.832" v="4287" actId="20577"/>
          <ac:spMkLst>
            <pc:docMk/>
            <pc:sldMk cId="974789736" sldId="2147481151"/>
            <ac:spMk id="3" creationId="{CA847D9E-48F2-894B-C6D2-D423949E9747}"/>
          </ac:spMkLst>
        </pc:spChg>
        <pc:spChg chg="add mod">
          <ac:chgData name="Maddy Montaquila (Leger)" userId="76098227-6d94-4434-a4a4-58c0a52000fd" providerId="ADAL" clId="{F18FFD0E-14F7-42B2-B059-C33149FD7602}" dt="2023-11-13T23:58:06.190" v="4323" actId="1076"/>
          <ac:spMkLst>
            <pc:docMk/>
            <pc:sldMk cId="974789736" sldId="2147481151"/>
            <ac:spMk id="4" creationId="{FF8C1F29-AA6C-033E-3DFD-15C0EEF6EBBD}"/>
          </ac:spMkLst>
        </pc:spChg>
      </pc:sldChg>
      <pc:sldChg chg="addSp modSp add mod ord modNotesTx">
        <pc:chgData name="Maddy Montaquila (Leger)" userId="76098227-6d94-4434-a4a4-58c0a52000fd" providerId="ADAL" clId="{F18FFD0E-14F7-42B2-B059-C33149FD7602}" dt="2023-11-13T21:23:48.869" v="1357" actId="20577"/>
        <pc:sldMkLst>
          <pc:docMk/>
          <pc:sldMk cId="4195115222" sldId="2147481153"/>
        </pc:sldMkLst>
        <pc:spChg chg="mod">
          <ac:chgData name="Maddy Montaquila (Leger)" userId="76098227-6d94-4434-a4a4-58c0a52000fd" providerId="ADAL" clId="{F18FFD0E-14F7-42B2-B059-C33149FD7602}" dt="2023-11-13T21:23:48.869" v="1357" actId="20577"/>
          <ac:spMkLst>
            <pc:docMk/>
            <pc:sldMk cId="4195115222" sldId="2147481153"/>
            <ac:spMk id="2" creationId="{3BAAB7E9-3A54-F7B1-06D4-5F612062B2DE}"/>
          </ac:spMkLst>
        </pc:spChg>
        <pc:spChg chg="add mod">
          <ac:chgData name="Maddy Montaquila (Leger)" userId="76098227-6d94-4434-a4a4-58c0a52000fd" providerId="ADAL" clId="{F18FFD0E-14F7-42B2-B059-C33149FD7602}" dt="2023-11-13T21:21:55.180" v="1210" actId="1076"/>
          <ac:spMkLst>
            <pc:docMk/>
            <pc:sldMk cId="4195115222" sldId="2147481153"/>
            <ac:spMk id="3" creationId="{84639953-6F84-C412-176F-E03961D01A7E}"/>
          </ac:spMkLst>
        </pc:spChg>
        <pc:spChg chg="add mod">
          <ac:chgData name="Maddy Montaquila (Leger)" userId="76098227-6d94-4434-a4a4-58c0a52000fd" providerId="ADAL" clId="{F18FFD0E-14F7-42B2-B059-C33149FD7602}" dt="2023-11-13T21:22:32.077" v="1248" actId="1076"/>
          <ac:spMkLst>
            <pc:docMk/>
            <pc:sldMk cId="4195115222" sldId="2147481153"/>
            <ac:spMk id="4" creationId="{7F0DD941-F631-D194-D8E2-CD4F7F9E7CA7}"/>
          </ac:spMkLst>
        </pc:spChg>
        <pc:spChg chg="mod">
          <ac:chgData name="Maddy Montaquila (Leger)" userId="76098227-6d94-4434-a4a4-58c0a52000fd" providerId="ADAL" clId="{F18FFD0E-14F7-42B2-B059-C33149FD7602}" dt="2023-11-13T21:20:04.090" v="1090" actId="2711"/>
          <ac:spMkLst>
            <pc:docMk/>
            <pc:sldMk cId="4195115222" sldId="2147481153"/>
            <ac:spMk id="15" creationId="{FCCC0DE7-178A-7CE8-F894-B7FB24B3B6CF}"/>
          </ac:spMkLst>
        </pc:spChg>
        <pc:spChg chg="mod">
          <ac:chgData name="Maddy Montaquila (Leger)" userId="76098227-6d94-4434-a4a4-58c0a52000fd" providerId="ADAL" clId="{F18FFD0E-14F7-42B2-B059-C33149FD7602}" dt="2023-11-13T21:20:04.090" v="1090" actId="2711"/>
          <ac:spMkLst>
            <pc:docMk/>
            <pc:sldMk cId="4195115222" sldId="2147481153"/>
            <ac:spMk id="16" creationId="{292CE025-73D3-003C-1D41-10BE5A28DC9B}"/>
          </ac:spMkLst>
        </pc:spChg>
        <pc:spChg chg="mod">
          <ac:chgData name="Maddy Montaquila (Leger)" userId="76098227-6d94-4434-a4a4-58c0a52000fd" providerId="ADAL" clId="{F18FFD0E-14F7-42B2-B059-C33149FD7602}" dt="2023-11-13T21:20:04.090" v="1090" actId="2711"/>
          <ac:spMkLst>
            <pc:docMk/>
            <pc:sldMk cId="4195115222" sldId="2147481153"/>
            <ac:spMk id="18" creationId="{2DB5450C-65C9-7740-3342-882F2EB25B9E}"/>
          </ac:spMkLst>
        </pc:spChg>
        <pc:spChg chg="mod">
          <ac:chgData name="Maddy Montaquila (Leger)" userId="76098227-6d94-4434-a4a4-58c0a52000fd" providerId="ADAL" clId="{F18FFD0E-14F7-42B2-B059-C33149FD7602}" dt="2023-11-13T21:20:04.090" v="1090" actId="2711"/>
          <ac:spMkLst>
            <pc:docMk/>
            <pc:sldMk cId="4195115222" sldId="2147481153"/>
            <ac:spMk id="19" creationId="{145DE282-7DA1-FCA8-5F56-676D48D46719}"/>
          </ac:spMkLst>
        </pc:spChg>
        <pc:spChg chg="mod">
          <ac:chgData name="Maddy Montaquila (Leger)" userId="76098227-6d94-4434-a4a4-58c0a52000fd" providerId="ADAL" clId="{F18FFD0E-14F7-42B2-B059-C33149FD7602}" dt="2023-11-13T21:20:04.090" v="1090" actId="2711"/>
          <ac:spMkLst>
            <pc:docMk/>
            <pc:sldMk cId="4195115222" sldId="2147481153"/>
            <ac:spMk id="21" creationId="{04096A8C-44C4-F1CB-23EA-2CACD4C56F0D}"/>
          </ac:spMkLst>
        </pc:spChg>
        <pc:spChg chg="mod">
          <ac:chgData name="Maddy Montaquila (Leger)" userId="76098227-6d94-4434-a4a4-58c0a52000fd" providerId="ADAL" clId="{F18FFD0E-14F7-42B2-B059-C33149FD7602}" dt="2023-11-13T21:20:04.090" v="1090" actId="2711"/>
          <ac:spMkLst>
            <pc:docMk/>
            <pc:sldMk cId="4195115222" sldId="2147481153"/>
            <ac:spMk id="22" creationId="{B9734E35-4294-B244-34B4-49A2F85BF459}"/>
          </ac:spMkLst>
        </pc:spChg>
        <pc:grpChg chg="mod">
          <ac:chgData name="Maddy Montaquila (Leger)" userId="76098227-6d94-4434-a4a4-58c0a52000fd" providerId="ADAL" clId="{F18FFD0E-14F7-42B2-B059-C33149FD7602}" dt="2023-11-13T21:22:39.117" v="1249" actId="1076"/>
          <ac:grpSpMkLst>
            <pc:docMk/>
            <pc:sldMk cId="4195115222" sldId="2147481153"/>
            <ac:grpSpMk id="20" creationId="{05724EA7-F32E-A10F-BC6B-F420AA8BC1EB}"/>
          </ac:grpSpMkLst>
        </pc:grpChg>
      </pc:sldChg>
      <pc:sldChg chg="delSp add mod delCm modNotesTx">
        <pc:chgData name="Maddy Montaquila (Leger)" userId="76098227-6d94-4434-a4a4-58c0a52000fd" providerId="ADAL" clId="{F18FFD0E-14F7-42B2-B059-C33149FD7602}" dt="2023-11-13T22:42:22.891" v="3429" actId="20577"/>
        <pc:sldMkLst>
          <pc:docMk/>
          <pc:sldMk cId="3562145757" sldId="2147481216"/>
        </pc:sldMkLst>
        <pc:spChg chg="del">
          <ac:chgData name="Maddy Montaquila (Leger)" userId="76098227-6d94-4434-a4a4-58c0a52000fd" providerId="ADAL" clId="{F18FFD0E-14F7-42B2-B059-C33149FD7602}" dt="2023-11-13T22:39:56.541" v="3162" actId="478"/>
          <ac:spMkLst>
            <pc:docMk/>
            <pc:sldMk cId="3562145757" sldId="2147481216"/>
            <ac:spMk id="18" creationId="{85A710D1-2968-8EE4-3BB7-AC15AE503B30}"/>
          </ac:spMkLst>
        </pc:spChg>
        <pc:extLst>
          <p:ext xmlns:p="http://schemas.openxmlformats.org/presentationml/2006/main" uri="{D6D511B9-2390-475A-947B-AFAB55BFBCF1}">
            <pc226:cmChg xmlns:pc226="http://schemas.microsoft.com/office/powerpoint/2022/06/main/command" chg="del">
              <pc226:chgData name="Maddy Montaquila (Leger)" userId="76098227-6d94-4434-a4a4-58c0a52000fd" providerId="ADAL" clId="{F18FFD0E-14F7-42B2-B059-C33149FD7602}" dt="2023-11-13T22:39:14.327" v="3159"/>
              <pc2:cmMkLst xmlns:pc2="http://schemas.microsoft.com/office/powerpoint/2019/9/main/command">
                <pc:docMk/>
                <pc:sldMk cId="3562145757" sldId="2147481216"/>
                <pc2:cmMk id="{1D6D2A67-366E-4531-8758-428B14EA9CBB}"/>
              </pc2:cmMkLst>
            </pc226:cmChg>
            <pc226:cmChg xmlns:pc226="http://schemas.microsoft.com/office/powerpoint/2022/06/main/command" chg="del">
              <pc226:chgData name="Maddy Montaquila (Leger)" userId="76098227-6d94-4434-a4a4-58c0a52000fd" providerId="ADAL" clId="{F18FFD0E-14F7-42B2-B059-C33149FD7602}" dt="2023-11-13T22:39:17.399" v="3160"/>
              <pc2:cmMkLst xmlns:pc2="http://schemas.microsoft.com/office/powerpoint/2019/9/main/command">
                <pc:docMk/>
                <pc:sldMk cId="3562145757" sldId="2147481216"/>
                <pc2:cmMk id="{25591597-B6A5-45B6-85C6-1F9BF7667EC9}"/>
              </pc2:cmMkLst>
            </pc226:cmChg>
          </p:ext>
        </pc:extLst>
      </pc:sldChg>
      <pc:sldChg chg="add modNotesTx">
        <pc:chgData name="Maddy Montaquila (Leger)" userId="76098227-6d94-4434-a4a4-58c0a52000fd" providerId="ADAL" clId="{F18FFD0E-14F7-42B2-B059-C33149FD7602}" dt="2023-11-13T18:06:53.156" v="372" actId="20577"/>
        <pc:sldMkLst>
          <pc:docMk/>
          <pc:sldMk cId="2513631407" sldId="2147481217"/>
        </pc:sldMkLst>
      </pc:sldChg>
      <pc:sldChg chg="add modNotesTx">
        <pc:chgData name="Maddy Montaquila (Leger)" userId="76098227-6d94-4434-a4a4-58c0a52000fd" providerId="ADAL" clId="{F18FFD0E-14F7-42B2-B059-C33149FD7602}" dt="2023-11-13T18:07:03.139" v="399" actId="20577"/>
        <pc:sldMkLst>
          <pc:docMk/>
          <pc:sldMk cId="123231547" sldId="2147481234"/>
        </pc:sldMkLst>
      </pc:sldChg>
      <pc:sldChg chg="addSp delSp modSp new mod modAnim modNotesTx">
        <pc:chgData name="Maddy Montaquila (Leger)" userId="76098227-6d94-4434-a4a4-58c0a52000fd" providerId="ADAL" clId="{F18FFD0E-14F7-42B2-B059-C33149FD7602}" dt="2023-11-13T21:34:33.641" v="1597" actId="20577"/>
        <pc:sldMkLst>
          <pc:docMk/>
          <pc:sldMk cId="546697244" sldId="2147481235"/>
        </pc:sldMkLst>
        <pc:spChg chg="del mod">
          <ac:chgData name="Maddy Montaquila (Leger)" userId="76098227-6d94-4434-a4a4-58c0a52000fd" providerId="ADAL" clId="{F18FFD0E-14F7-42B2-B059-C33149FD7602}" dt="2023-11-13T21:09:30.130" v="910" actId="478"/>
          <ac:spMkLst>
            <pc:docMk/>
            <pc:sldMk cId="546697244" sldId="2147481235"/>
            <ac:spMk id="2" creationId="{D1DF2A5D-FC1E-FBA4-D9D7-DC8141F1F5BA}"/>
          </ac:spMkLst>
        </pc:spChg>
        <pc:spChg chg="add del mod">
          <ac:chgData name="Maddy Montaquila (Leger)" userId="76098227-6d94-4434-a4a4-58c0a52000fd" providerId="ADAL" clId="{F18FFD0E-14F7-42B2-B059-C33149FD7602}" dt="2023-11-13T21:09:32.273" v="911" actId="478"/>
          <ac:spMkLst>
            <pc:docMk/>
            <pc:sldMk cId="546697244" sldId="2147481235"/>
            <ac:spMk id="6" creationId="{13460472-B1EF-FA44-BF7E-69BB776F8E77}"/>
          </ac:spMkLst>
        </pc:spChg>
        <pc:picChg chg="add mod">
          <ac:chgData name="Maddy Montaquila (Leger)" userId="76098227-6d94-4434-a4a4-58c0a52000fd" providerId="ADAL" clId="{F18FFD0E-14F7-42B2-B059-C33149FD7602}" dt="2023-11-13T21:15:18.986" v="938" actId="1076"/>
          <ac:picMkLst>
            <pc:docMk/>
            <pc:sldMk cId="546697244" sldId="2147481235"/>
            <ac:picMk id="4" creationId="{7A452071-BE59-3751-3373-FDA535DB7A71}"/>
          </ac:picMkLst>
        </pc:picChg>
        <pc:picChg chg="add mod">
          <ac:chgData name="Maddy Montaquila (Leger)" userId="76098227-6d94-4434-a4a4-58c0a52000fd" providerId="ADAL" clId="{F18FFD0E-14F7-42B2-B059-C33149FD7602}" dt="2023-11-13T21:15:22.481" v="939" actId="1076"/>
          <ac:picMkLst>
            <pc:docMk/>
            <pc:sldMk cId="546697244" sldId="2147481235"/>
            <ac:picMk id="8" creationId="{FA297B02-168D-6546-97E5-DCFD4BFA173F}"/>
          </ac:picMkLst>
        </pc:picChg>
        <pc:picChg chg="add mod">
          <ac:chgData name="Maddy Montaquila (Leger)" userId="76098227-6d94-4434-a4a4-58c0a52000fd" providerId="ADAL" clId="{F18FFD0E-14F7-42B2-B059-C33149FD7602}" dt="2023-11-13T21:11:42.745" v="923" actId="1076"/>
          <ac:picMkLst>
            <pc:docMk/>
            <pc:sldMk cId="546697244" sldId="2147481235"/>
            <ac:picMk id="10" creationId="{BF69D537-D7E0-1D83-F7B8-73E4C09A5CBA}"/>
          </ac:picMkLst>
        </pc:picChg>
        <pc:picChg chg="add mod ord">
          <ac:chgData name="Maddy Montaquila (Leger)" userId="76098227-6d94-4434-a4a4-58c0a52000fd" providerId="ADAL" clId="{F18FFD0E-14F7-42B2-B059-C33149FD7602}" dt="2023-11-13T21:15:25.165" v="940" actId="1076"/>
          <ac:picMkLst>
            <pc:docMk/>
            <pc:sldMk cId="546697244" sldId="2147481235"/>
            <ac:picMk id="12" creationId="{45AE8ABA-D2D1-5414-5471-14595FAA295A}"/>
          </ac:picMkLst>
        </pc:picChg>
      </pc:sldChg>
      <pc:sldChg chg="addSp delSp modSp new mod modClrScheme modAnim chgLayout">
        <pc:chgData name="Maddy Montaquila (Leger)" userId="76098227-6d94-4434-a4a4-58c0a52000fd" providerId="ADAL" clId="{F18FFD0E-14F7-42B2-B059-C33149FD7602}" dt="2023-11-13T21:44:53.194" v="2175" actId="1076"/>
        <pc:sldMkLst>
          <pc:docMk/>
          <pc:sldMk cId="950247088" sldId="2147481236"/>
        </pc:sldMkLst>
        <pc:spChg chg="del mod ord">
          <ac:chgData name="Maddy Montaquila (Leger)" userId="76098227-6d94-4434-a4a4-58c0a52000fd" providerId="ADAL" clId="{F18FFD0E-14F7-42B2-B059-C33149FD7602}" dt="2023-11-13T21:41:28.210" v="1840" actId="700"/>
          <ac:spMkLst>
            <pc:docMk/>
            <pc:sldMk cId="950247088" sldId="2147481236"/>
            <ac:spMk id="2" creationId="{5C1EEE9C-B7B3-BB34-5C0B-7D35BFC9EE24}"/>
          </ac:spMkLst>
        </pc:spChg>
        <pc:spChg chg="del mod ord">
          <ac:chgData name="Maddy Montaquila (Leger)" userId="76098227-6d94-4434-a4a4-58c0a52000fd" providerId="ADAL" clId="{F18FFD0E-14F7-42B2-B059-C33149FD7602}" dt="2023-11-13T21:41:28.210" v="1840" actId="700"/>
          <ac:spMkLst>
            <pc:docMk/>
            <pc:sldMk cId="950247088" sldId="2147481236"/>
            <ac:spMk id="3" creationId="{A62EE8FD-E448-B3ED-FEC5-3B362C72944E}"/>
          </ac:spMkLst>
        </pc:spChg>
        <pc:spChg chg="add mod ord">
          <ac:chgData name="Maddy Montaquila (Leger)" userId="76098227-6d94-4434-a4a4-58c0a52000fd" providerId="ADAL" clId="{F18FFD0E-14F7-42B2-B059-C33149FD7602}" dt="2023-11-13T21:41:54.837" v="1945" actId="20577"/>
          <ac:spMkLst>
            <pc:docMk/>
            <pc:sldMk cId="950247088" sldId="2147481236"/>
            <ac:spMk id="4" creationId="{A0F2F626-CC8C-A2F9-1841-6F957F033684}"/>
          </ac:spMkLst>
        </pc:spChg>
        <pc:spChg chg="add mod ord">
          <ac:chgData name="Maddy Montaquila (Leger)" userId="76098227-6d94-4434-a4a4-58c0a52000fd" providerId="ADAL" clId="{F18FFD0E-14F7-42B2-B059-C33149FD7602}" dt="2023-11-13T21:44:09.302" v="2169" actId="403"/>
          <ac:spMkLst>
            <pc:docMk/>
            <pc:sldMk cId="950247088" sldId="2147481236"/>
            <ac:spMk id="5" creationId="{FF51D354-6DBA-EEFD-8E9F-929B1D71B0BF}"/>
          </ac:spMkLst>
        </pc:spChg>
        <pc:spChg chg="add mod ord">
          <ac:chgData name="Maddy Montaquila (Leger)" userId="76098227-6d94-4434-a4a4-58c0a52000fd" providerId="ADAL" clId="{F18FFD0E-14F7-42B2-B059-C33149FD7602}" dt="2023-11-13T21:44:53.194" v="2175" actId="1076"/>
          <ac:spMkLst>
            <pc:docMk/>
            <pc:sldMk cId="950247088" sldId="2147481236"/>
            <ac:spMk id="6" creationId="{532C31F4-7E8D-3E72-0965-0C11437FFC4E}"/>
          </ac:spMkLst>
        </pc:spChg>
        <pc:spChg chg="add mod ord">
          <ac:chgData name="Maddy Montaquila (Leger)" userId="76098227-6d94-4434-a4a4-58c0a52000fd" providerId="ADAL" clId="{F18FFD0E-14F7-42B2-B059-C33149FD7602}" dt="2023-11-13T21:44:09.302" v="2169" actId="403"/>
          <ac:spMkLst>
            <pc:docMk/>
            <pc:sldMk cId="950247088" sldId="2147481236"/>
            <ac:spMk id="7" creationId="{4452CFA1-91C9-79EC-3E82-9FBA474683E4}"/>
          </ac:spMkLst>
        </pc:spChg>
        <pc:spChg chg="add mod ord">
          <ac:chgData name="Maddy Montaquila (Leger)" userId="76098227-6d94-4434-a4a4-58c0a52000fd" providerId="ADAL" clId="{F18FFD0E-14F7-42B2-B059-C33149FD7602}" dt="2023-11-13T21:42:55.345" v="2118" actId="20577"/>
          <ac:spMkLst>
            <pc:docMk/>
            <pc:sldMk cId="950247088" sldId="2147481236"/>
            <ac:spMk id="8" creationId="{ACC4714E-01D3-92DA-65BB-922227A7A29E}"/>
          </ac:spMkLst>
        </pc:spChg>
      </pc:sldChg>
      <pc:sldChg chg="modSp new mod">
        <pc:chgData name="Maddy Montaquila (Leger)" userId="76098227-6d94-4434-a4a4-58c0a52000fd" providerId="ADAL" clId="{F18FFD0E-14F7-42B2-B059-C33149FD7602}" dt="2023-11-13T22:14:38.040" v="3146" actId="20577"/>
        <pc:sldMkLst>
          <pc:docMk/>
          <pc:sldMk cId="1678515251" sldId="2147481237"/>
        </pc:sldMkLst>
        <pc:spChg chg="mod">
          <ac:chgData name="Maddy Montaquila (Leger)" userId="76098227-6d94-4434-a4a4-58c0a52000fd" providerId="ADAL" clId="{F18FFD0E-14F7-42B2-B059-C33149FD7602}" dt="2023-11-13T22:14:31.581" v="3133" actId="20577"/>
          <ac:spMkLst>
            <pc:docMk/>
            <pc:sldMk cId="1678515251" sldId="2147481237"/>
            <ac:spMk id="2" creationId="{AD3157AC-8933-6C30-8756-D34D187D9CA3}"/>
          </ac:spMkLst>
        </pc:spChg>
        <pc:spChg chg="mod">
          <ac:chgData name="Maddy Montaquila (Leger)" userId="76098227-6d94-4434-a4a4-58c0a52000fd" providerId="ADAL" clId="{F18FFD0E-14F7-42B2-B059-C33149FD7602}" dt="2023-11-13T22:14:38.040" v="3146" actId="20577"/>
          <ac:spMkLst>
            <pc:docMk/>
            <pc:sldMk cId="1678515251" sldId="2147481237"/>
            <ac:spMk id="3" creationId="{68CC2A9D-EAF4-E77F-0538-C99345227252}"/>
          </ac:spMkLst>
        </pc:spChg>
      </pc:sldChg>
      <pc:sldChg chg="modSp new mod">
        <pc:chgData name="Maddy Montaquila (Leger)" userId="76098227-6d94-4434-a4a4-58c0a52000fd" providerId="ADAL" clId="{F18FFD0E-14F7-42B2-B059-C33149FD7602}" dt="2023-11-13T23:21:47.421" v="3486" actId="20577"/>
        <pc:sldMkLst>
          <pc:docMk/>
          <pc:sldMk cId="4292755634" sldId="2147481238"/>
        </pc:sldMkLst>
        <pc:spChg chg="mod">
          <ac:chgData name="Maddy Montaquila (Leger)" userId="76098227-6d94-4434-a4a4-58c0a52000fd" providerId="ADAL" clId="{F18FFD0E-14F7-42B2-B059-C33149FD7602}" dt="2023-11-13T23:21:47.421" v="3486" actId="20577"/>
          <ac:spMkLst>
            <pc:docMk/>
            <pc:sldMk cId="4292755634" sldId="2147481238"/>
            <ac:spMk id="2" creationId="{201E858A-EC81-22C2-64FB-FA288F96E67F}"/>
          </ac:spMkLst>
        </pc:spChg>
        <pc:spChg chg="mod">
          <ac:chgData name="Maddy Montaquila (Leger)" userId="76098227-6d94-4434-a4a4-58c0a52000fd" providerId="ADAL" clId="{F18FFD0E-14F7-42B2-B059-C33149FD7602}" dt="2023-11-13T22:42:33.343" v="3461" actId="20577"/>
          <ac:spMkLst>
            <pc:docMk/>
            <pc:sldMk cId="4292755634" sldId="2147481238"/>
            <ac:spMk id="3" creationId="{C90B9FA7-1960-71D5-85D4-0DF0D1D5BF9D}"/>
          </ac:spMkLst>
        </pc:spChg>
      </pc:sldChg>
      <pc:sldChg chg="addSp delSp modSp new mod">
        <pc:chgData name="Maddy Montaquila (Leger)" userId="76098227-6d94-4434-a4a4-58c0a52000fd" providerId="ADAL" clId="{F18FFD0E-14F7-42B2-B059-C33149FD7602}" dt="2023-11-13T23:53:47.818" v="4227" actId="20577"/>
        <pc:sldMkLst>
          <pc:docMk/>
          <pc:sldMk cId="1343764659" sldId="2147481239"/>
        </pc:sldMkLst>
        <pc:spChg chg="mod">
          <ac:chgData name="Maddy Montaquila (Leger)" userId="76098227-6d94-4434-a4a4-58c0a52000fd" providerId="ADAL" clId="{F18FFD0E-14F7-42B2-B059-C33149FD7602}" dt="2023-11-13T23:49:28.714" v="3941" actId="20577"/>
          <ac:spMkLst>
            <pc:docMk/>
            <pc:sldMk cId="1343764659" sldId="2147481239"/>
            <ac:spMk id="2" creationId="{2FA60283-00E2-0621-6D1E-F39EB60A8FDD}"/>
          </ac:spMkLst>
        </pc:spChg>
        <pc:spChg chg="del mod">
          <ac:chgData name="Maddy Montaquila (Leger)" userId="76098227-6d94-4434-a4a4-58c0a52000fd" providerId="ADAL" clId="{F18FFD0E-14F7-42B2-B059-C33149FD7602}" dt="2023-11-13T23:40:14.594" v="3759" actId="478"/>
          <ac:spMkLst>
            <pc:docMk/>
            <pc:sldMk cId="1343764659" sldId="2147481239"/>
            <ac:spMk id="3" creationId="{072AC5A1-0B9F-0B7F-F7C4-729404AD51AF}"/>
          </ac:spMkLst>
        </pc:spChg>
        <pc:spChg chg="add mod">
          <ac:chgData name="Maddy Montaquila (Leger)" userId="76098227-6d94-4434-a4a4-58c0a52000fd" providerId="ADAL" clId="{F18FFD0E-14F7-42B2-B059-C33149FD7602}" dt="2023-11-13T23:49:16.042" v="3938" actId="948"/>
          <ac:spMkLst>
            <pc:docMk/>
            <pc:sldMk cId="1343764659" sldId="2147481239"/>
            <ac:spMk id="5" creationId="{75AF2A38-A0EB-E17D-A33F-EDD1857C32E6}"/>
          </ac:spMkLst>
        </pc:spChg>
        <pc:spChg chg="add mod">
          <ac:chgData name="Maddy Montaquila (Leger)" userId="76098227-6d94-4434-a4a4-58c0a52000fd" providerId="ADAL" clId="{F18FFD0E-14F7-42B2-B059-C33149FD7602}" dt="2023-11-13T23:49:39.529" v="3944" actId="1076"/>
          <ac:spMkLst>
            <pc:docMk/>
            <pc:sldMk cId="1343764659" sldId="2147481239"/>
            <ac:spMk id="6" creationId="{FDD67F97-D97F-0A95-B514-7D8C613EB476}"/>
          </ac:spMkLst>
        </pc:spChg>
        <pc:spChg chg="add del mod">
          <ac:chgData name="Maddy Montaquila (Leger)" userId="76098227-6d94-4434-a4a4-58c0a52000fd" providerId="ADAL" clId="{F18FFD0E-14F7-42B2-B059-C33149FD7602}" dt="2023-11-13T23:46:47.602" v="3886" actId="478"/>
          <ac:spMkLst>
            <pc:docMk/>
            <pc:sldMk cId="1343764659" sldId="2147481239"/>
            <ac:spMk id="7" creationId="{4F3DF9B7-8959-AF6D-5518-D5C71838003A}"/>
          </ac:spMkLst>
        </pc:spChg>
        <pc:spChg chg="add mod">
          <ac:chgData name="Maddy Montaquila (Leger)" userId="76098227-6d94-4434-a4a4-58c0a52000fd" providerId="ADAL" clId="{F18FFD0E-14F7-42B2-B059-C33149FD7602}" dt="2023-11-13T23:48:22.608" v="3923" actId="2711"/>
          <ac:spMkLst>
            <pc:docMk/>
            <pc:sldMk cId="1343764659" sldId="2147481239"/>
            <ac:spMk id="8" creationId="{3810787B-E976-B832-896A-71DD6A14C36B}"/>
          </ac:spMkLst>
        </pc:spChg>
        <pc:spChg chg="add mod">
          <ac:chgData name="Maddy Montaquila (Leger)" userId="76098227-6d94-4434-a4a4-58c0a52000fd" providerId="ADAL" clId="{F18FFD0E-14F7-42B2-B059-C33149FD7602}" dt="2023-11-13T23:53:47.818" v="4227" actId="20577"/>
          <ac:spMkLst>
            <pc:docMk/>
            <pc:sldMk cId="1343764659" sldId="2147481239"/>
            <ac:spMk id="9" creationId="{BE4D59DB-CBB3-4AD0-F93B-9F003C659960}"/>
          </ac:spMkLst>
        </pc:spChg>
      </pc:sldChg>
      <pc:sldChg chg="addSp delSp modSp new mod modClrScheme chgLayout">
        <pc:chgData name="Maddy Montaquila (Leger)" userId="76098227-6d94-4434-a4a4-58c0a52000fd" providerId="ADAL" clId="{F18FFD0E-14F7-42B2-B059-C33149FD7602}" dt="2023-11-13T23:54:20.119" v="4244" actId="20577"/>
        <pc:sldMkLst>
          <pc:docMk/>
          <pc:sldMk cId="2178012053" sldId="2147481240"/>
        </pc:sldMkLst>
        <pc:spChg chg="del mod ord">
          <ac:chgData name="Maddy Montaquila (Leger)" userId="76098227-6d94-4434-a4a4-58c0a52000fd" providerId="ADAL" clId="{F18FFD0E-14F7-42B2-B059-C33149FD7602}" dt="2023-11-13T23:54:14.730" v="4230" actId="700"/>
          <ac:spMkLst>
            <pc:docMk/>
            <pc:sldMk cId="2178012053" sldId="2147481240"/>
            <ac:spMk id="2" creationId="{D0DAB732-1B98-D94B-BC85-7CE45ACD8881}"/>
          </ac:spMkLst>
        </pc:spChg>
        <pc:spChg chg="del mod ord">
          <ac:chgData name="Maddy Montaquila (Leger)" userId="76098227-6d94-4434-a4a4-58c0a52000fd" providerId="ADAL" clId="{F18FFD0E-14F7-42B2-B059-C33149FD7602}" dt="2023-11-13T23:54:14.730" v="4230" actId="700"/>
          <ac:spMkLst>
            <pc:docMk/>
            <pc:sldMk cId="2178012053" sldId="2147481240"/>
            <ac:spMk id="3" creationId="{D08F92E7-CC5A-BAF9-4022-DA6F571124D5}"/>
          </ac:spMkLst>
        </pc:spChg>
        <pc:spChg chg="add mod ord">
          <ac:chgData name="Maddy Montaquila (Leger)" userId="76098227-6d94-4434-a4a4-58c0a52000fd" providerId="ADAL" clId="{F18FFD0E-14F7-42B2-B059-C33149FD7602}" dt="2023-11-13T23:54:20.119" v="4244" actId="20577"/>
          <ac:spMkLst>
            <pc:docMk/>
            <pc:sldMk cId="2178012053" sldId="2147481240"/>
            <ac:spMk id="4" creationId="{FF111238-AAF6-30E1-F6CF-8CB694E8D36C}"/>
          </ac:spMkLst>
        </pc:spChg>
        <pc:spChg chg="add mod ord">
          <ac:chgData name="Maddy Montaquila (Leger)" userId="76098227-6d94-4434-a4a4-58c0a52000fd" providerId="ADAL" clId="{F18FFD0E-14F7-42B2-B059-C33149FD7602}" dt="2023-11-13T23:54:14.730" v="4230" actId="700"/>
          <ac:spMkLst>
            <pc:docMk/>
            <pc:sldMk cId="2178012053" sldId="2147481240"/>
            <ac:spMk id="5" creationId="{87FAA170-7ADF-7462-726E-323565D0256B}"/>
          </ac:spMkLst>
        </pc:spChg>
      </pc:sldChg>
      <pc:sldChg chg="addSp delSp modSp new del mod modClrScheme chgLayout">
        <pc:chgData name="Maddy Montaquila (Leger)" userId="76098227-6d94-4434-a4a4-58c0a52000fd" providerId="ADAL" clId="{F18FFD0E-14F7-42B2-B059-C33149FD7602}" dt="2023-11-13T23:58:08.683" v="4324" actId="47"/>
        <pc:sldMkLst>
          <pc:docMk/>
          <pc:sldMk cId="471819467" sldId="2147481241"/>
        </pc:sldMkLst>
        <pc:spChg chg="del mod ord">
          <ac:chgData name="Maddy Montaquila (Leger)" userId="76098227-6d94-4434-a4a4-58c0a52000fd" providerId="ADAL" clId="{F18FFD0E-14F7-42B2-B059-C33149FD7602}" dt="2023-11-13T23:54:26.593" v="4246" actId="700"/>
          <ac:spMkLst>
            <pc:docMk/>
            <pc:sldMk cId="471819467" sldId="2147481241"/>
            <ac:spMk id="2" creationId="{4DDDA795-D52B-1756-2A18-2D825A5D0099}"/>
          </ac:spMkLst>
        </pc:spChg>
        <pc:spChg chg="del mod ord">
          <ac:chgData name="Maddy Montaquila (Leger)" userId="76098227-6d94-4434-a4a4-58c0a52000fd" providerId="ADAL" clId="{F18FFD0E-14F7-42B2-B059-C33149FD7602}" dt="2023-11-13T23:54:26.593" v="4246" actId="700"/>
          <ac:spMkLst>
            <pc:docMk/>
            <pc:sldMk cId="471819467" sldId="2147481241"/>
            <ac:spMk id="3" creationId="{27E92784-15AA-C8F6-E7CB-EA78C230C6C3}"/>
          </ac:spMkLst>
        </pc:spChg>
        <pc:spChg chg="add mod ord">
          <ac:chgData name="Maddy Montaquila (Leger)" userId="76098227-6d94-4434-a4a4-58c0a52000fd" providerId="ADAL" clId="{F18FFD0E-14F7-42B2-B059-C33149FD7602}" dt="2023-11-13T23:56:51.654" v="4316" actId="20577"/>
          <ac:spMkLst>
            <pc:docMk/>
            <pc:sldMk cId="471819467" sldId="2147481241"/>
            <ac:spMk id="4" creationId="{ADF15B62-7239-448B-0AEC-C24BAE01C923}"/>
          </ac:spMkLst>
        </pc:spChg>
        <pc:spChg chg="add del mod ord">
          <ac:chgData name="Maddy Montaquila (Leger)" userId="76098227-6d94-4434-a4a4-58c0a52000fd" providerId="ADAL" clId="{F18FFD0E-14F7-42B2-B059-C33149FD7602}" dt="2023-11-13T23:58:00.149" v="4321" actId="21"/>
          <ac:spMkLst>
            <pc:docMk/>
            <pc:sldMk cId="471819467" sldId="2147481241"/>
            <ac:spMk id="5" creationId="{3885708B-FDC4-41D0-58CF-CDC88080D694}"/>
          </ac:spMkLst>
        </pc:spChg>
        <pc:spChg chg="add mod">
          <ac:chgData name="Maddy Montaquila (Leger)" userId="76098227-6d94-4434-a4a4-58c0a52000fd" providerId="ADAL" clId="{F18FFD0E-14F7-42B2-B059-C33149FD7602}" dt="2023-11-13T23:58:00.149" v="4321" actId="21"/>
          <ac:spMkLst>
            <pc:docMk/>
            <pc:sldMk cId="471819467" sldId="2147481241"/>
            <ac:spMk id="7" creationId="{8306D1D4-3BAF-1DC9-46DA-E5CD9B3F00D7}"/>
          </ac:spMkLst>
        </pc:spChg>
      </pc:sldChg>
      <pc:sldChg chg="modSp new mod">
        <pc:chgData name="Maddy Montaquila (Leger)" userId="76098227-6d94-4434-a4a4-58c0a52000fd" providerId="ADAL" clId="{F18FFD0E-14F7-42B2-B059-C33149FD7602}" dt="2023-11-13T23:59:44.910" v="4354" actId="20577"/>
        <pc:sldMkLst>
          <pc:docMk/>
          <pc:sldMk cId="1617112334" sldId="2147481241"/>
        </pc:sldMkLst>
        <pc:spChg chg="mod">
          <ac:chgData name="Maddy Montaquila (Leger)" userId="76098227-6d94-4434-a4a4-58c0a52000fd" providerId="ADAL" clId="{F18FFD0E-14F7-42B2-B059-C33149FD7602}" dt="2023-11-13T23:59:44.910" v="4354" actId="20577"/>
          <ac:spMkLst>
            <pc:docMk/>
            <pc:sldMk cId="1617112334" sldId="2147481241"/>
            <ac:spMk id="2" creationId="{AB694C0B-E0C3-25C9-51B6-F6E6BE5F0B04}"/>
          </ac:spMkLst>
        </pc:spChg>
      </pc:sldChg>
      <pc:sldChg chg="modSp new mod">
        <pc:chgData name="Maddy Montaquila (Leger)" userId="76098227-6d94-4434-a4a4-58c0a52000fd" providerId="ADAL" clId="{F18FFD0E-14F7-42B2-B059-C33149FD7602}" dt="2023-11-14T00:18:43.414" v="4454" actId="20577"/>
        <pc:sldMkLst>
          <pc:docMk/>
          <pc:sldMk cId="2844785262" sldId="2147481242"/>
        </pc:sldMkLst>
        <pc:spChg chg="mod">
          <ac:chgData name="Maddy Montaquila (Leger)" userId="76098227-6d94-4434-a4a4-58c0a52000fd" providerId="ADAL" clId="{F18FFD0E-14F7-42B2-B059-C33149FD7602}" dt="2023-11-14T00:18:43.414" v="4454" actId="20577"/>
          <ac:spMkLst>
            <pc:docMk/>
            <pc:sldMk cId="2844785262" sldId="2147481242"/>
            <ac:spMk id="2" creationId="{01DE766C-D502-E5E9-3467-841A5D31FFEC}"/>
          </ac:spMkLst>
        </pc:spChg>
      </pc:sldChg>
      <pc:sldChg chg="addSp delSp modSp new mod modClrScheme chgLayout">
        <pc:chgData name="Maddy Montaquila (Leger)" userId="76098227-6d94-4434-a4a4-58c0a52000fd" providerId="ADAL" clId="{F18FFD0E-14F7-42B2-B059-C33149FD7602}" dt="2023-11-14T00:18:37.907" v="4431" actId="20577"/>
        <pc:sldMkLst>
          <pc:docMk/>
          <pc:sldMk cId="4146023218" sldId="2147481243"/>
        </pc:sldMkLst>
        <pc:spChg chg="del mod ord">
          <ac:chgData name="Maddy Montaquila (Leger)" userId="76098227-6d94-4434-a4a4-58c0a52000fd" providerId="ADAL" clId="{F18FFD0E-14F7-42B2-B059-C33149FD7602}" dt="2023-11-14T00:00:20.155" v="4357" actId="700"/>
          <ac:spMkLst>
            <pc:docMk/>
            <pc:sldMk cId="4146023218" sldId="2147481243"/>
            <ac:spMk id="2" creationId="{D22997FC-DFC4-EADE-DA5B-26ADF42E92F3}"/>
          </ac:spMkLst>
        </pc:spChg>
        <pc:spChg chg="del mod ord">
          <ac:chgData name="Maddy Montaquila (Leger)" userId="76098227-6d94-4434-a4a4-58c0a52000fd" providerId="ADAL" clId="{F18FFD0E-14F7-42B2-B059-C33149FD7602}" dt="2023-11-14T00:00:20.155" v="4357" actId="700"/>
          <ac:spMkLst>
            <pc:docMk/>
            <pc:sldMk cId="4146023218" sldId="2147481243"/>
            <ac:spMk id="3" creationId="{14A71B56-FD71-1034-2754-558C21F8D871}"/>
          </ac:spMkLst>
        </pc:spChg>
        <pc:spChg chg="add mod ord">
          <ac:chgData name="Maddy Montaquila (Leger)" userId="76098227-6d94-4434-a4a4-58c0a52000fd" providerId="ADAL" clId="{F18FFD0E-14F7-42B2-B059-C33149FD7602}" dt="2023-11-14T00:18:37.907" v="4431" actId="20577"/>
          <ac:spMkLst>
            <pc:docMk/>
            <pc:sldMk cId="4146023218" sldId="2147481243"/>
            <ac:spMk id="4" creationId="{3BF385F6-0852-4554-A309-87344E5907C5}"/>
          </ac:spMkLst>
        </pc:spChg>
        <pc:spChg chg="add mod ord">
          <ac:chgData name="Maddy Montaquila (Leger)" userId="76098227-6d94-4434-a4a4-58c0a52000fd" providerId="ADAL" clId="{F18FFD0E-14F7-42B2-B059-C33149FD7602}" dt="2023-11-14T00:00:20.155" v="4357" actId="700"/>
          <ac:spMkLst>
            <pc:docMk/>
            <pc:sldMk cId="4146023218" sldId="2147481243"/>
            <ac:spMk id="5" creationId="{6EDC47A3-1695-FFF8-06E8-D90F7D01441D}"/>
          </ac:spMkLst>
        </pc:spChg>
      </pc:sldChg>
      <pc:sldChg chg="modSp add del mod delCm">
        <pc:chgData name="Maddy Montaquila (Leger)" userId="76098227-6d94-4434-a4a4-58c0a52000fd" providerId="ADAL" clId="{F18FFD0E-14F7-42B2-B059-C33149FD7602}" dt="2023-11-13T22:00:53.804" v="2503" actId="47"/>
        <pc:sldMkLst>
          <pc:docMk/>
          <pc:sldMk cId="1604301337" sldId="2147481261"/>
        </pc:sldMkLst>
        <pc:grpChg chg="mod">
          <ac:chgData name="Maddy Montaquila (Leger)" userId="76098227-6d94-4434-a4a4-58c0a52000fd" providerId="ADAL" clId="{F18FFD0E-14F7-42B2-B059-C33149FD7602}" dt="2023-11-13T22:00:40.964" v="2502" actId="1076"/>
          <ac:grpSpMkLst>
            <pc:docMk/>
            <pc:sldMk cId="1604301337" sldId="2147481261"/>
            <ac:grpSpMk id="13" creationId="{03C79F77-C08E-36E0-430D-52B6773069DB}"/>
          </ac:grpSpMkLst>
        </pc:grpChg>
        <pc:extLst>
          <p:ext xmlns:p="http://schemas.openxmlformats.org/presentationml/2006/main" uri="{D6D511B9-2390-475A-947B-AFAB55BFBCF1}">
            <pc226:cmChg xmlns:pc226="http://schemas.microsoft.com/office/powerpoint/2022/06/main/command" chg="del">
              <pc226:chgData name="Maddy Montaquila (Leger)" userId="76098227-6d94-4434-a4a4-58c0a52000fd" providerId="ADAL" clId="{F18FFD0E-14F7-42B2-B059-C33149FD7602}" dt="2023-11-13T22:00:32.517" v="2500"/>
              <pc2:cmMkLst xmlns:pc2="http://schemas.microsoft.com/office/powerpoint/2019/9/main/command">
                <pc:docMk/>
                <pc:sldMk cId="1604301337" sldId="2147481261"/>
                <pc2:cmMk id="{0A9A6EA2-3D96-41E3-BAF8-119BC36DF01B}"/>
              </pc2:cmMkLst>
            </pc226:cmChg>
          </p:ext>
        </pc:extLst>
      </pc:sldChg>
      <pc:sldMasterChg chg="delSldLayout">
        <pc:chgData name="Maddy Montaquila (Leger)" userId="76098227-6d94-4434-a4a4-58c0a52000fd" providerId="ADAL" clId="{F18FFD0E-14F7-42B2-B059-C33149FD7602}" dt="2023-11-12T16:38:26.644" v="9" actId="47"/>
        <pc:sldMasterMkLst>
          <pc:docMk/>
          <pc:sldMasterMk cId="658044255" sldId="2147483661"/>
        </pc:sldMasterMkLst>
        <pc:sldLayoutChg chg="del">
          <pc:chgData name="Maddy Montaquila (Leger)" userId="76098227-6d94-4434-a4a4-58c0a52000fd" providerId="ADAL" clId="{F18FFD0E-14F7-42B2-B059-C33149FD7602}" dt="2023-11-12T16:38:02.184" v="4" actId="47"/>
          <pc:sldLayoutMkLst>
            <pc:docMk/>
            <pc:sldMasterMk cId="658044255" sldId="2147483661"/>
            <pc:sldLayoutMk cId="3736528486" sldId="2147483699"/>
          </pc:sldLayoutMkLst>
        </pc:sldLayoutChg>
        <pc:sldLayoutChg chg="del">
          <pc:chgData name="Maddy Montaquila (Leger)" userId="76098227-6d94-4434-a4a4-58c0a52000fd" providerId="ADAL" clId="{F18FFD0E-14F7-42B2-B059-C33149FD7602}" dt="2023-11-12T16:38:26.644" v="9" actId="47"/>
          <pc:sldLayoutMkLst>
            <pc:docMk/>
            <pc:sldMasterMk cId="658044255" sldId="2147483661"/>
            <pc:sldLayoutMk cId="1535869560" sldId="2147483700"/>
          </pc:sldLayoutMkLst>
        </pc:sldLayoutChg>
      </pc:sldMasterChg>
      <pc:sldMasterChg chg="del delSldLayout">
        <pc:chgData name="Maddy Montaquila (Leger)" userId="76098227-6d94-4434-a4a4-58c0a52000fd" providerId="ADAL" clId="{F18FFD0E-14F7-42B2-B059-C33149FD7602}" dt="2023-11-13T18:06:08.298" v="332" actId="47"/>
        <pc:sldMasterMkLst>
          <pc:docMk/>
          <pc:sldMasterMk cId="1903264217" sldId="2147483701"/>
        </pc:sldMasterMkLst>
        <pc:sldLayoutChg chg="del">
          <pc:chgData name="Maddy Montaquila (Leger)" userId="76098227-6d94-4434-a4a4-58c0a52000fd" providerId="ADAL" clId="{F18FFD0E-14F7-42B2-B059-C33149FD7602}" dt="2023-11-13T18:06:08.298" v="332" actId="47"/>
          <pc:sldLayoutMkLst>
            <pc:docMk/>
            <pc:sldMasterMk cId="1903264217" sldId="2147483701"/>
            <pc:sldLayoutMk cId="2747671073" sldId="2147483702"/>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673757675" sldId="2147483703"/>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3721242394" sldId="2147483704"/>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3531113179" sldId="2147483705"/>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00556915" sldId="2147483706"/>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464217599" sldId="2147483707"/>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915932423" sldId="2147483708"/>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3542593545" sldId="2147483709"/>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986578465" sldId="2147483710"/>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755854414" sldId="2147483711"/>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490492010" sldId="2147483712"/>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2310430986" sldId="2147483713"/>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992497009" sldId="2147483714"/>
          </pc:sldLayoutMkLst>
        </pc:sldLayoutChg>
        <pc:sldLayoutChg chg="del">
          <pc:chgData name="Maddy Montaquila (Leger)" userId="76098227-6d94-4434-a4a4-58c0a52000fd" providerId="ADAL" clId="{F18FFD0E-14F7-42B2-B059-C33149FD7602}" dt="2023-11-13T18:06:04.228" v="329" actId="47"/>
          <pc:sldLayoutMkLst>
            <pc:docMk/>
            <pc:sldMasterMk cId="1903264217" sldId="2147483701"/>
            <pc:sldLayoutMk cId="340680494" sldId="2147483715"/>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191119368" sldId="2147483716"/>
          </pc:sldLayoutMkLst>
        </pc:sldLayoutChg>
        <pc:sldLayoutChg chg="del">
          <pc:chgData name="Maddy Montaquila (Leger)" userId="76098227-6d94-4434-a4a4-58c0a52000fd" providerId="ADAL" clId="{F18FFD0E-14F7-42B2-B059-C33149FD7602}" dt="2023-11-13T18:06:08.298" v="332" actId="47"/>
          <pc:sldLayoutMkLst>
            <pc:docMk/>
            <pc:sldMasterMk cId="1903264217" sldId="2147483701"/>
            <pc:sldLayoutMk cId="2449777191" sldId="2147483717"/>
          </pc:sldLayoutMkLst>
        </pc:sldLayoutChg>
      </pc:sldMasterChg>
    </pc:docChg>
  </pc:docChgLst>
  <pc:docChgLst>
    <pc:chgData name="Maddy Montaquila (Leger)" userId="76098227-6d94-4434-a4a4-58c0a52000fd" providerId="ADAL" clId="{983A06B5-C292-6649-848F-9E1C0AE2091A}"/>
    <pc:docChg chg="modSld">
      <pc:chgData name="Maddy Montaquila (Leger)" userId="76098227-6d94-4434-a4a4-58c0a52000fd" providerId="ADAL" clId="{983A06B5-C292-6649-848F-9E1C0AE2091A}" dt="2023-11-14T17:35:05.393" v="198" actId="20577"/>
      <pc:docMkLst>
        <pc:docMk/>
      </pc:docMkLst>
      <pc:sldChg chg="modNotesTx">
        <pc:chgData name="Maddy Montaquila (Leger)" userId="76098227-6d94-4434-a4a4-58c0a52000fd" providerId="ADAL" clId="{983A06B5-C292-6649-848F-9E1C0AE2091A}" dt="2023-11-14T17:34:03.395" v="95" actId="20577"/>
        <pc:sldMkLst>
          <pc:docMk/>
          <pc:sldMk cId="3975214400" sldId="257"/>
        </pc:sldMkLst>
      </pc:sldChg>
      <pc:sldChg chg="modNotesTx">
        <pc:chgData name="Maddy Montaquila (Leger)" userId="76098227-6d94-4434-a4a4-58c0a52000fd" providerId="ADAL" clId="{983A06B5-C292-6649-848F-9E1C0AE2091A}" dt="2023-11-14T17:33:22.454" v="43" actId="20577"/>
        <pc:sldMkLst>
          <pc:docMk/>
          <pc:sldMk cId="121869812" sldId="289"/>
        </pc:sldMkLst>
      </pc:sldChg>
      <pc:sldChg chg="modNotesTx">
        <pc:chgData name="Maddy Montaquila (Leger)" userId="76098227-6d94-4434-a4a4-58c0a52000fd" providerId="ADAL" clId="{983A06B5-C292-6649-848F-9E1C0AE2091A}" dt="2023-11-14T17:33:57.752" v="87" actId="20577"/>
        <pc:sldMkLst>
          <pc:docMk/>
          <pc:sldMk cId="3907195360" sldId="2147469504"/>
        </pc:sldMkLst>
      </pc:sldChg>
      <pc:sldChg chg="modNotesTx">
        <pc:chgData name="Maddy Montaquila (Leger)" userId="76098227-6d94-4434-a4a4-58c0a52000fd" providerId="ADAL" clId="{983A06B5-C292-6649-848F-9E1C0AE2091A}" dt="2023-11-14T17:34:38.026" v="160" actId="20577"/>
        <pc:sldMkLst>
          <pc:docMk/>
          <pc:sldMk cId="3551868542" sldId="2147469947"/>
        </pc:sldMkLst>
      </pc:sldChg>
      <pc:sldChg chg="modNotesTx">
        <pc:chgData name="Maddy Montaquila (Leger)" userId="76098227-6d94-4434-a4a4-58c0a52000fd" providerId="ADAL" clId="{983A06B5-C292-6649-848F-9E1C0AE2091A}" dt="2023-11-14T17:33:53.940" v="79" actId="20577"/>
        <pc:sldMkLst>
          <pc:docMk/>
          <pc:sldMk cId="247645789" sldId="2147478934"/>
        </pc:sldMkLst>
      </pc:sldChg>
      <pc:sldChg chg="modNotesTx">
        <pc:chgData name="Maddy Montaquila (Leger)" userId="76098227-6d94-4434-a4a4-58c0a52000fd" providerId="ADAL" clId="{983A06B5-C292-6649-848F-9E1C0AE2091A}" dt="2023-11-14T17:33:17.772" v="37" actId="20577"/>
        <pc:sldMkLst>
          <pc:docMk/>
          <pc:sldMk cId="1906789762" sldId="2147478941"/>
        </pc:sldMkLst>
      </pc:sldChg>
      <pc:sldChg chg="modNotesTx">
        <pc:chgData name="Maddy Montaquila (Leger)" userId="76098227-6d94-4434-a4a4-58c0a52000fd" providerId="ADAL" clId="{983A06B5-C292-6649-848F-9E1C0AE2091A}" dt="2023-11-14T17:33:12.852" v="30" actId="20577"/>
        <pc:sldMkLst>
          <pc:docMk/>
          <pc:sldMk cId="1150687211" sldId="2147479560"/>
        </pc:sldMkLst>
      </pc:sldChg>
      <pc:sldChg chg="modNotesTx">
        <pc:chgData name="Maddy Montaquila (Leger)" userId="76098227-6d94-4434-a4a4-58c0a52000fd" providerId="ADAL" clId="{983A06B5-C292-6649-848F-9E1C0AE2091A}" dt="2023-11-14T17:35:05.393" v="198" actId="20577"/>
        <pc:sldMkLst>
          <pc:docMk/>
          <pc:sldMk cId="3141039990" sldId="2147479565"/>
        </pc:sldMkLst>
      </pc:sldChg>
      <pc:sldChg chg="modNotesTx">
        <pc:chgData name="Maddy Montaquila (Leger)" userId="76098227-6d94-4434-a4a4-58c0a52000fd" providerId="ADAL" clId="{983A06B5-C292-6649-848F-9E1C0AE2091A}" dt="2023-11-14T17:34:16.591" v="121" actId="20577"/>
        <pc:sldMkLst>
          <pc:docMk/>
          <pc:sldMk cId="372703058" sldId="2147479576"/>
        </pc:sldMkLst>
      </pc:sldChg>
      <pc:sldChg chg="modNotesTx">
        <pc:chgData name="Maddy Montaquila (Leger)" userId="76098227-6d94-4434-a4a4-58c0a52000fd" providerId="ADAL" clId="{983A06B5-C292-6649-848F-9E1C0AE2091A}" dt="2023-11-14T17:34:19.859" v="128" actId="20577"/>
        <pc:sldMkLst>
          <pc:docMk/>
          <pc:sldMk cId="1463581869" sldId="2147479586"/>
        </pc:sldMkLst>
      </pc:sldChg>
      <pc:sldChg chg="modNotesTx">
        <pc:chgData name="Maddy Montaquila (Leger)" userId="76098227-6d94-4434-a4a4-58c0a52000fd" providerId="ADAL" clId="{983A06B5-C292-6649-848F-9E1C0AE2091A}" dt="2023-11-14T17:34:23.787" v="135" actId="20577"/>
        <pc:sldMkLst>
          <pc:docMk/>
          <pc:sldMk cId="365006371" sldId="2147479622"/>
        </pc:sldMkLst>
      </pc:sldChg>
      <pc:sldChg chg="modNotesTx">
        <pc:chgData name="Maddy Montaquila (Leger)" userId="76098227-6d94-4434-a4a4-58c0a52000fd" providerId="ADAL" clId="{983A06B5-C292-6649-848F-9E1C0AE2091A}" dt="2023-11-14T17:33:49.337" v="78" actId="20577"/>
        <pc:sldMkLst>
          <pc:docMk/>
          <pc:sldMk cId="1593997515" sldId="2147479631"/>
        </pc:sldMkLst>
      </pc:sldChg>
      <pc:sldChg chg="modNotesTx">
        <pc:chgData name="Maddy Montaquila (Leger)" userId="76098227-6d94-4434-a4a4-58c0a52000fd" providerId="ADAL" clId="{983A06B5-C292-6649-848F-9E1C0AE2091A}" dt="2023-11-14T17:34:50.066" v="177" actId="20577"/>
        <pc:sldMkLst>
          <pc:docMk/>
          <pc:sldMk cId="974789736" sldId="2147481151"/>
        </pc:sldMkLst>
      </pc:sldChg>
      <pc:sldChg chg="modNotesTx">
        <pc:chgData name="Maddy Montaquila (Leger)" userId="76098227-6d94-4434-a4a4-58c0a52000fd" providerId="ADAL" clId="{983A06B5-C292-6649-848F-9E1C0AE2091A}" dt="2023-11-14T17:33:08.838" v="23" actId="20577"/>
        <pc:sldMkLst>
          <pc:docMk/>
          <pc:sldMk cId="4195115222" sldId="2147481153"/>
        </pc:sldMkLst>
      </pc:sldChg>
      <pc:sldChg chg="modNotesTx">
        <pc:chgData name="Maddy Montaquila (Leger)" userId="76098227-6d94-4434-a4a4-58c0a52000fd" providerId="ADAL" clId="{983A06B5-C292-6649-848F-9E1C0AE2091A}" dt="2023-11-14T17:34:34.710" v="155" actId="20577"/>
        <pc:sldMkLst>
          <pc:docMk/>
          <pc:sldMk cId="3562145757" sldId="2147481216"/>
        </pc:sldMkLst>
      </pc:sldChg>
      <pc:sldChg chg="modNotesTx">
        <pc:chgData name="Maddy Montaquila (Leger)" userId="76098227-6d94-4434-a4a4-58c0a52000fd" providerId="ADAL" clId="{983A06B5-C292-6649-848F-9E1C0AE2091A}" dt="2023-11-14T17:32:55.722" v="7" actId="20577"/>
        <pc:sldMkLst>
          <pc:docMk/>
          <pc:sldMk cId="2513631407" sldId="2147481217"/>
        </pc:sldMkLst>
      </pc:sldChg>
      <pc:sldChg chg="modNotesTx">
        <pc:chgData name="Maddy Montaquila (Leger)" userId="76098227-6d94-4434-a4a4-58c0a52000fd" providerId="ADAL" clId="{983A06B5-C292-6649-848F-9E1C0AE2091A}" dt="2023-11-14T17:33:00.860" v="15" actId="20577"/>
        <pc:sldMkLst>
          <pc:docMk/>
          <pc:sldMk cId="123231547" sldId="2147481234"/>
        </pc:sldMkLst>
      </pc:sldChg>
      <pc:sldChg chg="modNotesTx">
        <pc:chgData name="Maddy Montaquila (Leger)" userId="76098227-6d94-4434-a4a4-58c0a52000fd" providerId="ADAL" clId="{983A06B5-C292-6649-848F-9E1C0AE2091A}" dt="2023-11-14T17:33:46.927" v="73" actId="20577"/>
        <pc:sldMkLst>
          <pc:docMk/>
          <pc:sldMk cId="546697244" sldId="2147481235"/>
        </pc:sldMkLst>
      </pc:sldChg>
      <pc:sldChg chg="modNotesTx">
        <pc:chgData name="Maddy Montaquila (Leger)" userId="76098227-6d94-4434-a4a4-58c0a52000fd" providerId="ADAL" clId="{983A06B5-C292-6649-848F-9E1C0AE2091A}" dt="2023-11-14T17:34:08.004" v="102" actId="20577"/>
        <pc:sldMkLst>
          <pc:docMk/>
          <pc:sldMk cId="950247088" sldId="2147481236"/>
        </pc:sldMkLst>
      </pc:sldChg>
      <pc:sldChg chg="modNotesTx">
        <pc:chgData name="Maddy Montaquila (Leger)" userId="76098227-6d94-4434-a4a4-58c0a52000fd" providerId="ADAL" clId="{983A06B5-C292-6649-848F-9E1C0AE2091A}" dt="2023-11-14T17:34:27.849" v="147" actId="20577"/>
        <pc:sldMkLst>
          <pc:docMk/>
          <pc:sldMk cId="1678515251" sldId="2147481237"/>
        </pc:sldMkLst>
      </pc:sldChg>
      <pc:sldChg chg="modNotesTx">
        <pc:chgData name="Maddy Montaquila (Leger)" userId="76098227-6d94-4434-a4a4-58c0a52000fd" providerId="ADAL" clId="{983A06B5-C292-6649-848F-9E1C0AE2091A}" dt="2023-11-14T17:34:42.875" v="165" actId="20577"/>
        <pc:sldMkLst>
          <pc:docMk/>
          <pc:sldMk cId="4292755634" sldId="2147481238"/>
        </pc:sldMkLst>
      </pc:sldChg>
      <pc:sldChg chg="modNotesTx">
        <pc:chgData name="Maddy Montaquila (Leger)" userId="76098227-6d94-4434-a4a4-58c0a52000fd" providerId="ADAL" clId="{983A06B5-C292-6649-848F-9E1C0AE2091A}" dt="2023-11-14T17:34:45.191" v="169" actId="20577"/>
        <pc:sldMkLst>
          <pc:docMk/>
          <pc:sldMk cId="1343764659" sldId="2147481239"/>
        </pc:sldMkLst>
      </pc:sldChg>
      <pc:sldChg chg="modNotesTx">
        <pc:chgData name="Maddy Montaquila (Leger)" userId="76098227-6d94-4434-a4a4-58c0a52000fd" providerId="ADAL" clId="{983A06B5-C292-6649-848F-9E1C0AE2091A}" dt="2023-11-14T17:34:48.391" v="173" actId="20577"/>
        <pc:sldMkLst>
          <pc:docMk/>
          <pc:sldMk cId="2178012053" sldId="2147481240"/>
        </pc:sldMkLst>
      </pc:sldChg>
      <pc:sldChg chg="modNotesTx">
        <pc:chgData name="Maddy Montaquila (Leger)" userId="76098227-6d94-4434-a4a4-58c0a52000fd" providerId="ADAL" clId="{983A06B5-C292-6649-848F-9E1C0AE2091A}" dt="2023-11-14T17:34:52.767" v="182" actId="20577"/>
        <pc:sldMkLst>
          <pc:docMk/>
          <pc:sldMk cId="1617112334" sldId="2147481241"/>
        </pc:sldMkLst>
      </pc:sldChg>
      <pc:sldChg chg="modNotesTx">
        <pc:chgData name="Maddy Montaquila (Leger)" userId="76098227-6d94-4434-a4a4-58c0a52000fd" providerId="ADAL" clId="{983A06B5-C292-6649-848F-9E1C0AE2091A}" dt="2023-11-14T17:35:00.932" v="191" actId="20577"/>
        <pc:sldMkLst>
          <pc:docMk/>
          <pc:sldMk cId="4146023218" sldId="2147481243"/>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11/20/2023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Segoe UI Variable Display" pitchFamily="2"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66CBBC-16DD-4563-BE80-C2E34CFFD1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11/20/2023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26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12</a:t>
            </a:fld>
            <a:endParaRPr lang="en-US"/>
          </a:p>
        </p:txBody>
      </p:sp>
    </p:spTree>
    <p:extLst>
      <p:ext uri="{BB962C8B-B14F-4D97-AF65-F5344CB8AC3E}">
        <p14:creationId xmlns:p14="http://schemas.microsoft.com/office/powerpoint/2010/main" val="18784580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217"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latin typeface="Segoe UI" pitchFamily="34" charset="0"/>
              </a:rPr>
              <a:pPr defTabSz="949113">
                <a:defRPr/>
              </a:pPr>
              <a:t>11/20/2023 3:16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latin typeface="Segoe UI" pitchFamily="34" charset="0"/>
              </a:rPr>
              <a:pPr defTabSz="949113">
                <a:defRPr/>
              </a:pPr>
              <a:t>13</a:t>
            </a:fld>
            <a:endParaRPr lang="en-US">
              <a:solidFill>
                <a:prstClr val="black"/>
              </a:solidFill>
              <a:latin typeface="Segoe UI" pitchFamily="34" charset="0"/>
            </a:endParaRPr>
          </a:p>
        </p:txBody>
      </p:sp>
    </p:spTree>
    <p:extLst>
      <p:ext uri="{BB962C8B-B14F-4D97-AF65-F5344CB8AC3E}">
        <p14:creationId xmlns:p14="http://schemas.microsoft.com/office/powerpoint/2010/main" val="40365407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11/20/2023 3:16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254982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15</a:t>
            </a:fld>
            <a:endParaRPr lang="en-US"/>
          </a:p>
        </p:txBody>
      </p:sp>
    </p:spTree>
    <p:extLst>
      <p:ext uri="{BB962C8B-B14F-4D97-AF65-F5344CB8AC3E}">
        <p14:creationId xmlns:p14="http://schemas.microsoft.com/office/powerpoint/2010/main" val="1042474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p>
        </p:txBody>
      </p:sp>
      <p:sp>
        <p:nvSpPr>
          <p:cNvPr id="4" name="Slide Number Placeholder 3"/>
          <p:cNvSpPr>
            <a:spLocks noGrp="1"/>
          </p:cNvSpPr>
          <p:nvPr>
            <p:ph type="sldNum" sz="quarter" idx="10"/>
          </p:nvPr>
        </p:nvSpPr>
        <p:spPr/>
        <p:txBody>
          <a:bodyPr/>
          <a:lstStyle/>
          <a:p>
            <a:pPr marL="0" marR="0" lvl="0" indent="0" algn="r" defTabSz="966501" rtl="0" eaLnBrk="1" fontAlgn="auto" latinLnBrk="0" hangingPunct="1">
              <a:lnSpc>
                <a:spcPct val="100000"/>
              </a:lnSpc>
              <a:spcBef>
                <a:spcPts val="0"/>
              </a:spcBef>
              <a:spcAft>
                <a:spcPts val="0"/>
              </a:spcAft>
              <a:buClrTx/>
              <a:buSzTx/>
              <a:buFontTx/>
              <a:buNone/>
              <a:tabLst/>
              <a:defRPr/>
            </a:pPr>
            <a:fld id="{3829E9FC-B671-424D-AD31-3E8C5FC948FF}"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501"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Header Placeholder 10">
            <a:extLst>
              <a:ext uri="{FF2B5EF4-FFF2-40B4-BE49-F238E27FC236}">
                <a16:creationId xmlns:a16="http://schemas.microsoft.com/office/drawing/2014/main" id="{AB5F594E-8458-4AE9-887A-9FBCC1B47156}"/>
              </a:ext>
            </a:extLst>
          </p:cNvPr>
          <p:cNvSpPr>
            <a:spLocks noGrp="1"/>
          </p:cNvSpPr>
          <p:nvPr>
            <p:ph type="hdr" sz="quarter"/>
          </p:nvPr>
        </p:nvSpPr>
        <p:spPr>
          <a:xfrm>
            <a:off x="0" y="1"/>
            <a:ext cx="3170238" cy="481013"/>
          </a:xfrm>
          <a:prstGeom prst="rect">
            <a:avLst/>
          </a:prstGeom>
        </p:spPr>
        <p:txBody>
          <a:bodyPr vert="horz" lIns="91429" tIns="45715" rIns="91429" bIns="45715" rtlCol="0"/>
          <a:lstStyle>
            <a:lvl1pPr algn="l">
              <a:defRPr sz="12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https://github.com/dotnet-presentations/home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9184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800"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11/20/2023 3:16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546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34"/>
              </a:spcAft>
            </a:pPr>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6</a:t>
            </a:fld>
            <a:endParaRPr lang="en-US"/>
          </a:p>
        </p:txBody>
      </p:sp>
    </p:spTree>
    <p:extLst>
      <p:ext uri="{BB962C8B-B14F-4D97-AF65-F5344CB8AC3E}">
        <p14:creationId xmlns:p14="http://schemas.microsoft.com/office/powerpoint/2010/main" val="772040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2660644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4241096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6089F17-2094-4735-B1AE-12368640ECDD}" type="slidenum">
              <a:rPr lang="en-US" smtClean="0"/>
              <a:t>9</a:t>
            </a:fld>
            <a:endParaRPr lang="en-US"/>
          </a:p>
        </p:txBody>
      </p:sp>
    </p:spTree>
    <p:extLst>
      <p:ext uri="{BB962C8B-B14F-4D97-AF65-F5344CB8AC3E}">
        <p14:creationId xmlns:p14="http://schemas.microsoft.com/office/powerpoint/2010/main" val="135245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2465753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27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9.png"/><Relationship Id="rId2" Type="http://schemas.openxmlformats.org/officeDocument/2006/relationships/customXml" Target="../ink/ink1.xml"/><Relationship Id="rId1" Type="http://schemas.openxmlformats.org/officeDocument/2006/relationships/slideMaster" Target="../slideMasters/slideMaster2.xml"/><Relationship Id="rId6" Type="http://schemas.openxmlformats.org/officeDocument/2006/relationships/customXml" Target="../ink/ink3.xml"/><Relationship Id="rId5" Type="http://schemas.openxmlformats.org/officeDocument/2006/relationships/image" Target="../media/image110.png"/><Relationship Id="rId4" Type="http://schemas.openxmlformats.org/officeDocument/2006/relationships/customXml" Target="../ink/ink2.xml"/></Relationships>
</file>

<file path=ppt/slideLayouts/_rels/slideLayout4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5.xml"/><Relationship Id="rId5" Type="http://schemas.openxmlformats.org/officeDocument/2006/relationships/image" Target="../media/image14.png"/><Relationship Id="rId4" Type="http://schemas.openxmlformats.org/officeDocument/2006/relationships/customXml" Target="../ink/ink4.xml"/><Relationship Id="rId9"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8.xml"/><Relationship Id="rId5" Type="http://schemas.openxmlformats.org/officeDocument/2006/relationships/image" Target="../media/image14.png"/><Relationship Id="rId4" Type="http://schemas.openxmlformats.org/officeDocument/2006/relationships/customXml" Target="../ink/ink7.xml"/><Relationship Id="rId9"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965372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72579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491316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14247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1356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62598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7279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33947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82840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37980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565350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6434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654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1271755" y="2859125"/>
            <a:ext cx="6553934" cy="984757"/>
          </a:xfrm>
        </p:spPr>
        <p:txBody>
          <a:bodyPr/>
          <a:lstStyle>
            <a:lvl1pPr>
              <a:defRPr sz="6399" spc="-1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err="1"/>
              <a:t>.Net</a:t>
            </a:r>
            <a:r>
              <a:rPr lang="en-US"/>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1530151" y="3987948"/>
            <a:ext cx="6473776" cy="369332"/>
          </a:xfrm>
        </p:spPr>
        <p:txBody>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Focus on MAUI</a:t>
            </a:r>
          </a:p>
        </p:txBody>
      </p:sp>
      <p:sp>
        <p:nvSpPr>
          <p:cNvPr id="7" name="TextBox 6">
            <a:extLst>
              <a:ext uri="{FF2B5EF4-FFF2-40B4-BE49-F238E27FC236}">
                <a16:creationId xmlns:a16="http://schemas.microsoft.com/office/drawing/2014/main" id="{14C01425-70DF-3DEC-DAA6-6F3CECFC7534}"/>
              </a:ext>
            </a:extLst>
          </p:cNvPr>
          <p:cNvSpPr txBox="1"/>
          <p:nvPr userDrawn="1"/>
        </p:nvSpPr>
        <p:spPr>
          <a:xfrm>
            <a:off x="1507433" y="6419850"/>
            <a:ext cx="2723431" cy="246221"/>
          </a:xfrm>
          <a:prstGeom prst="rect">
            <a:avLst/>
          </a:prstGeom>
          <a:noFill/>
        </p:spPr>
        <p:txBody>
          <a:bodyPr wrap="square">
            <a:spAutoFit/>
          </a:bodyPr>
          <a:lstStyle/>
          <a:p>
            <a:pPr lvl="0"/>
            <a:r>
              <a:rPr lang="en-US" sz="1000" b="0" i="0" spc="0">
                <a:solidFill>
                  <a:schemeClr val="bg1"/>
                </a:solidFill>
                <a:latin typeface="+mn-lt"/>
                <a:ea typeface="Segoe UI Semibold" panose="020B0502040204020203" pitchFamily="34" charset="0"/>
                <a:cs typeface="Segoe UI Semibold" panose="020B0502040204020203" pitchFamily="34" charset="0"/>
              </a:rPr>
              <a:t>.NET Conf 2022  |  Focus on MAUI</a:t>
            </a:r>
          </a:p>
        </p:txBody>
      </p:sp>
      <p:sp>
        <p:nvSpPr>
          <p:cNvPr id="2" name="Rectangle 1">
            <a:extLst>
              <a:ext uri="{FF2B5EF4-FFF2-40B4-BE49-F238E27FC236}">
                <a16:creationId xmlns:a16="http://schemas.microsoft.com/office/drawing/2014/main" id="{C81179E8-7DB1-CF28-A23E-94DCFF26C59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3" name="Rectangle 2">
            <a:extLst>
              <a:ext uri="{FF2B5EF4-FFF2-40B4-BE49-F238E27FC236}">
                <a16:creationId xmlns:a16="http://schemas.microsoft.com/office/drawing/2014/main" id="{630D397E-8EB2-7BEE-24CE-A821B3EEA07C}"/>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4" name="Rectangle 3">
            <a:extLst>
              <a:ext uri="{FF2B5EF4-FFF2-40B4-BE49-F238E27FC236}">
                <a16:creationId xmlns:a16="http://schemas.microsoft.com/office/drawing/2014/main" id="{90E8475D-D17D-E9E1-3689-E989220E730C}"/>
              </a:ext>
            </a:extLst>
          </p:cNvPr>
          <p:cNvSpPr/>
          <p:nvPr userDrawn="1"/>
        </p:nvSpPr>
        <p:spPr bwMode="auto">
          <a:xfrm>
            <a:off x="13784242" y="0"/>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5" name="Rectangle 4">
            <a:extLst>
              <a:ext uri="{FF2B5EF4-FFF2-40B4-BE49-F238E27FC236}">
                <a16:creationId xmlns:a16="http://schemas.microsoft.com/office/drawing/2014/main" id="{B6611D5A-3C4A-1F67-FB73-79BFA05768FB}"/>
              </a:ext>
            </a:extLst>
          </p:cNvPr>
          <p:cNvSpPr/>
          <p:nvPr userDrawn="1"/>
        </p:nvSpPr>
        <p:spPr bwMode="auto">
          <a:xfrm>
            <a:off x="12475115" y="772347"/>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6" name="Rectangle 5">
            <a:extLst>
              <a:ext uri="{FF2B5EF4-FFF2-40B4-BE49-F238E27FC236}">
                <a16:creationId xmlns:a16="http://schemas.microsoft.com/office/drawing/2014/main" id="{D2CFEDA3-F211-F1CD-46D2-11655913CA69}"/>
              </a:ext>
            </a:extLst>
          </p:cNvPr>
          <p:cNvSpPr/>
          <p:nvPr userDrawn="1"/>
        </p:nvSpPr>
        <p:spPr bwMode="auto">
          <a:xfrm>
            <a:off x="12993618" y="772347"/>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8" name="Rectangle 7">
            <a:extLst>
              <a:ext uri="{FF2B5EF4-FFF2-40B4-BE49-F238E27FC236}">
                <a16:creationId xmlns:a16="http://schemas.microsoft.com/office/drawing/2014/main" id="{C899A878-E015-6586-D672-3678CD1729BD}"/>
              </a:ext>
            </a:extLst>
          </p:cNvPr>
          <p:cNvSpPr/>
          <p:nvPr userDrawn="1"/>
        </p:nvSpPr>
        <p:spPr bwMode="auto">
          <a:xfrm>
            <a:off x="13508492" y="772347"/>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Tree>
    <p:extLst>
      <p:ext uri="{BB962C8B-B14F-4D97-AF65-F5344CB8AC3E}">
        <p14:creationId xmlns:p14="http://schemas.microsoft.com/office/powerpoint/2010/main" val="8920524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llette">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90DD8C-D0F4-48DC-EB42-FFFE13F663FE}"/>
              </a:ext>
            </a:extLst>
          </p:cNvPr>
          <p:cNvSpPr txBox="1">
            <a:spLocks/>
          </p:cNvSpPr>
          <p:nvPr userDrawn="1"/>
        </p:nvSpPr>
        <p:spPr>
          <a:xfrm>
            <a:off x="607933" y="1482322"/>
            <a:ext cx="9960837" cy="369332"/>
          </a:xfrm>
          <a:prstGeom prst="rect">
            <a:avLst/>
          </a:prstGeom>
        </p:spPr>
        <p:txBody>
          <a:bodyPr vert="horz"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nSpc>
                <a:spcPct val="100000"/>
              </a:lnSpc>
              <a:spcBef>
                <a:spcPts val="0"/>
              </a:spcBef>
            </a:pPr>
            <a:r>
              <a:rPr lang="en-US" sz="1200" spc="19">
                <a:solidFill>
                  <a:schemeClr val="bg1"/>
                </a:soli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a:solidFill>
                  <a:schemeClr val="bg1"/>
                </a:solidFill>
                <a:latin typeface="+mn-lt"/>
                <a:cs typeface="Segoe UI Semibold" panose="020B0702040204020203" pitchFamily="34" charset="0"/>
              </a:rPr>
              <a:t>Avoid using too many colors in your presentation. </a:t>
            </a:r>
          </a:p>
        </p:txBody>
      </p:sp>
      <p:sp>
        <p:nvSpPr>
          <p:cNvPr id="7" name="TextBox 36">
            <a:extLst>
              <a:ext uri="{FF2B5EF4-FFF2-40B4-BE49-F238E27FC236}">
                <a16:creationId xmlns:a16="http://schemas.microsoft.com/office/drawing/2014/main" id="{C5F406B8-F32D-A9E4-8492-A8C572026E73}"/>
              </a:ext>
            </a:extLst>
          </p:cNvPr>
          <p:cNvSpPr txBox="1"/>
          <p:nvPr userDrawn="1"/>
        </p:nvSpPr>
        <p:spPr>
          <a:xfrm>
            <a:off x="585934" y="2377142"/>
            <a:ext cx="6286442" cy="246221"/>
          </a:xfrm>
          <a:prstGeom prst="rect">
            <a:avLst/>
          </a:prstGeom>
          <a:noFill/>
        </p:spPr>
        <p:txBody>
          <a:bodyPr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spcAft>
                <a:spcPts val="600"/>
              </a:spcAft>
              <a:buSzPct val="90000"/>
              <a:defRPr/>
            </a:pPr>
            <a:r>
              <a:rPr lang="en-US" sz="1600" b="1">
                <a:cs typeface="Segoe UI Semibold" panose="020B0702040204020203" pitchFamily="34" charset="0"/>
              </a:rPr>
              <a:t>PowerPoint theme accent colors</a:t>
            </a:r>
          </a:p>
        </p:txBody>
      </p:sp>
      <p:sp>
        <p:nvSpPr>
          <p:cNvPr id="9" name="Rectangle 8">
            <a:extLst>
              <a:ext uri="{FF2B5EF4-FFF2-40B4-BE49-F238E27FC236}">
                <a16:creationId xmlns:a16="http://schemas.microsoft.com/office/drawing/2014/main" id="{CB64BD60-A958-6901-5BD3-58ECA0422EBC}"/>
              </a:ext>
            </a:extLst>
          </p:cNvPr>
          <p:cNvSpPr/>
          <p:nvPr userDrawn="1"/>
        </p:nvSpPr>
        <p:spPr bwMode="auto">
          <a:xfrm>
            <a:off x="617826" y="2855899"/>
            <a:ext cx="1101423" cy="1101122"/>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rgbClr val="FFFFFF"/>
                </a:solidFill>
              </a:rPr>
              <a:t>Color 1</a:t>
            </a:r>
          </a:p>
        </p:txBody>
      </p:sp>
      <p:sp>
        <p:nvSpPr>
          <p:cNvPr id="10" name="Rectangle 9">
            <a:extLst>
              <a:ext uri="{FF2B5EF4-FFF2-40B4-BE49-F238E27FC236}">
                <a16:creationId xmlns:a16="http://schemas.microsoft.com/office/drawing/2014/main" id="{14CD4E40-C960-2390-C82E-31654775D995}"/>
              </a:ext>
            </a:extLst>
          </p:cNvPr>
          <p:cNvSpPr/>
          <p:nvPr userDrawn="1"/>
        </p:nvSpPr>
        <p:spPr bwMode="auto">
          <a:xfrm>
            <a:off x="1809121" y="2855899"/>
            <a:ext cx="1101423" cy="1101122"/>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2</a:t>
            </a:r>
          </a:p>
        </p:txBody>
      </p:sp>
      <p:sp>
        <p:nvSpPr>
          <p:cNvPr id="11" name="Rectangle 10">
            <a:extLst>
              <a:ext uri="{FF2B5EF4-FFF2-40B4-BE49-F238E27FC236}">
                <a16:creationId xmlns:a16="http://schemas.microsoft.com/office/drawing/2014/main" id="{5A7C1F7C-8851-8D18-261A-359E194A900F}"/>
              </a:ext>
            </a:extLst>
          </p:cNvPr>
          <p:cNvSpPr/>
          <p:nvPr userDrawn="1"/>
        </p:nvSpPr>
        <p:spPr bwMode="auto">
          <a:xfrm>
            <a:off x="3000416" y="2855900"/>
            <a:ext cx="1101423" cy="1101123"/>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3</a:t>
            </a:r>
          </a:p>
        </p:txBody>
      </p:sp>
      <p:sp>
        <p:nvSpPr>
          <p:cNvPr id="12" name="Rectangle 11">
            <a:extLst>
              <a:ext uri="{FF2B5EF4-FFF2-40B4-BE49-F238E27FC236}">
                <a16:creationId xmlns:a16="http://schemas.microsoft.com/office/drawing/2014/main" id="{D93489AD-275C-2407-79B4-4C020DEA8898}"/>
              </a:ext>
            </a:extLst>
          </p:cNvPr>
          <p:cNvSpPr/>
          <p:nvPr userDrawn="1"/>
        </p:nvSpPr>
        <p:spPr bwMode="auto">
          <a:xfrm>
            <a:off x="4191714" y="3103036"/>
            <a:ext cx="854218" cy="853986"/>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bg1"/>
                </a:solidFill>
              </a:rPr>
              <a:t>Color 4</a:t>
            </a:r>
          </a:p>
        </p:txBody>
      </p:sp>
      <p:sp>
        <p:nvSpPr>
          <p:cNvPr id="13" name="Rectangle 12">
            <a:extLst>
              <a:ext uri="{FF2B5EF4-FFF2-40B4-BE49-F238E27FC236}">
                <a16:creationId xmlns:a16="http://schemas.microsoft.com/office/drawing/2014/main" id="{5AA01437-CD27-AE9F-89DA-7D4DE605D975}"/>
              </a:ext>
            </a:extLst>
          </p:cNvPr>
          <p:cNvSpPr/>
          <p:nvPr userDrawn="1"/>
        </p:nvSpPr>
        <p:spPr bwMode="auto">
          <a:xfrm>
            <a:off x="5140049" y="3103036"/>
            <a:ext cx="854218" cy="853986"/>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5</a:t>
            </a:r>
          </a:p>
        </p:txBody>
      </p:sp>
      <p:sp>
        <p:nvSpPr>
          <p:cNvPr id="14" name="Rectangle 13">
            <a:extLst>
              <a:ext uri="{FF2B5EF4-FFF2-40B4-BE49-F238E27FC236}">
                <a16:creationId xmlns:a16="http://schemas.microsoft.com/office/drawing/2014/main" id="{A7FA0E8F-766B-4982-3212-DC1CF66CAC67}"/>
              </a:ext>
            </a:extLst>
          </p:cNvPr>
          <p:cNvSpPr/>
          <p:nvPr userDrawn="1"/>
        </p:nvSpPr>
        <p:spPr bwMode="auto">
          <a:xfrm>
            <a:off x="6081745" y="3103036"/>
            <a:ext cx="854218" cy="853986"/>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6</a:t>
            </a:r>
          </a:p>
        </p:txBody>
      </p:sp>
      <p:sp>
        <p:nvSpPr>
          <p:cNvPr id="2" name="Title Placeholder 1">
            <a:extLst>
              <a:ext uri="{FF2B5EF4-FFF2-40B4-BE49-F238E27FC236}">
                <a16:creationId xmlns:a16="http://schemas.microsoft.com/office/drawing/2014/main" id="{0EB6D242-7448-2F37-E0DE-C6FC6A39BD86}"/>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448838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 pag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42ADE2D-2DEC-D041-8C96-EC3FB263DCE2}"/>
              </a:ext>
            </a:extLst>
          </p:cNvPr>
          <p:cNvSpPr>
            <a:spLocks noGrp="1"/>
          </p:cNvSpPr>
          <p:nvPr>
            <p:ph type="body" sz="quarter" idx="26" hasCustomPrompt="1"/>
          </p:nvPr>
        </p:nvSpPr>
        <p:spPr>
          <a:xfrm>
            <a:off x="616378" y="2507111"/>
            <a:ext cx="6329618" cy="1846660"/>
          </a:xfrm>
          <a:prstGeom prst="rect">
            <a:avLst/>
          </a:prstGeom>
        </p:spPr>
        <p:txBody>
          <a:bodyPr/>
          <a:lstStyle>
            <a:lvl1pPr marL="0" indent="0">
              <a:buNone/>
              <a:defRPr sz="2400" b="0" i="0" spc="-75">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The mission of the Microsoft Developer Division is to earn the trust and love of developers across all languages and platforms and make them successful as they build the applications of the future.  </a:t>
            </a:r>
          </a:p>
        </p:txBody>
      </p:sp>
      <p:sp>
        <p:nvSpPr>
          <p:cNvPr id="5" name="Text Placeholder 6">
            <a:extLst>
              <a:ext uri="{FF2B5EF4-FFF2-40B4-BE49-F238E27FC236}">
                <a16:creationId xmlns:a16="http://schemas.microsoft.com/office/drawing/2014/main" id="{BA366440-93BA-6161-2871-E2E4DD9EFF7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B8680AA0-3B80-0DE1-4469-A2891A48490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040832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7" name="Text Placeholder 11">
            <a:extLst>
              <a:ext uri="{FF2B5EF4-FFF2-40B4-BE49-F238E27FC236}">
                <a16:creationId xmlns:a16="http://schemas.microsoft.com/office/drawing/2014/main" id="{E72E088B-8D04-DBE0-581B-6E7E935432AB}"/>
              </a:ext>
            </a:extLst>
          </p:cNvPr>
          <p:cNvSpPr>
            <a:spLocks noGrp="1"/>
          </p:cNvSpPr>
          <p:nvPr>
            <p:ph type="body" sz="quarter" idx="16" hasCustomPrompt="1"/>
          </p:nvPr>
        </p:nvSpPr>
        <p:spPr>
          <a:xfrm>
            <a:off x="3390715" y="1200111"/>
            <a:ext cx="2534271"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8" name="Text Placeholder 5">
            <a:extLst>
              <a:ext uri="{FF2B5EF4-FFF2-40B4-BE49-F238E27FC236}">
                <a16:creationId xmlns:a16="http://schemas.microsoft.com/office/drawing/2014/main" id="{96909F93-3056-3779-DDD8-D482DBFB0EE4}"/>
              </a:ext>
            </a:extLst>
          </p:cNvPr>
          <p:cNvSpPr>
            <a:spLocks noGrp="1"/>
          </p:cNvSpPr>
          <p:nvPr>
            <p:ph type="body" sz="quarter" idx="19" hasCustomPrompt="1"/>
          </p:nvPr>
        </p:nvSpPr>
        <p:spPr>
          <a:xfrm>
            <a:off x="3386490" y="1756561"/>
            <a:ext cx="2505542"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29" name="Text Placeholder 11">
            <a:extLst>
              <a:ext uri="{FF2B5EF4-FFF2-40B4-BE49-F238E27FC236}">
                <a16:creationId xmlns:a16="http://schemas.microsoft.com/office/drawing/2014/main" id="{48DBC8EE-F85E-10D4-EF8A-9DA27D6A480B}"/>
              </a:ext>
            </a:extLst>
          </p:cNvPr>
          <p:cNvSpPr>
            <a:spLocks noGrp="1"/>
          </p:cNvSpPr>
          <p:nvPr>
            <p:ph type="body" sz="quarter" idx="41" hasCustomPrompt="1"/>
          </p:nvPr>
        </p:nvSpPr>
        <p:spPr>
          <a:xfrm>
            <a:off x="6159361" y="1200111"/>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0" name="Text Placeholder 5">
            <a:extLst>
              <a:ext uri="{FF2B5EF4-FFF2-40B4-BE49-F238E27FC236}">
                <a16:creationId xmlns:a16="http://schemas.microsoft.com/office/drawing/2014/main" id="{875DE94F-500B-6D92-C0A9-E42434FA2D95}"/>
              </a:ext>
            </a:extLst>
          </p:cNvPr>
          <p:cNvSpPr>
            <a:spLocks noGrp="1"/>
          </p:cNvSpPr>
          <p:nvPr>
            <p:ph type="body" sz="quarter" idx="42" hasCustomPrompt="1"/>
          </p:nvPr>
        </p:nvSpPr>
        <p:spPr>
          <a:xfrm>
            <a:off x="6155136" y="1756561"/>
            <a:ext cx="244799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1" name="Text Placeholder 11">
            <a:extLst>
              <a:ext uri="{FF2B5EF4-FFF2-40B4-BE49-F238E27FC236}">
                <a16:creationId xmlns:a16="http://schemas.microsoft.com/office/drawing/2014/main" id="{AC7F6794-9819-6682-4B20-EF07DA4DB5F9}"/>
              </a:ext>
            </a:extLst>
          </p:cNvPr>
          <p:cNvSpPr>
            <a:spLocks noGrp="1"/>
          </p:cNvSpPr>
          <p:nvPr>
            <p:ph type="body" sz="quarter" idx="43" hasCustomPrompt="1"/>
          </p:nvPr>
        </p:nvSpPr>
        <p:spPr>
          <a:xfrm>
            <a:off x="8939893" y="1200111"/>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2" name="Text Placeholder 5">
            <a:extLst>
              <a:ext uri="{FF2B5EF4-FFF2-40B4-BE49-F238E27FC236}">
                <a16:creationId xmlns:a16="http://schemas.microsoft.com/office/drawing/2014/main" id="{FDC8D915-7183-A418-1E18-D73D8D46D065}"/>
              </a:ext>
            </a:extLst>
          </p:cNvPr>
          <p:cNvSpPr>
            <a:spLocks noGrp="1"/>
          </p:cNvSpPr>
          <p:nvPr>
            <p:ph type="body" sz="quarter" idx="44" hasCustomPrompt="1"/>
          </p:nvPr>
        </p:nvSpPr>
        <p:spPr>
          <a:xfrm>
            <a:off x="8935669" y="1756561"/>
            <a:ext cx="236520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3" name="Text Placeholder 11">
            <a:extLst>
              <a:ext uri="{FF2B5EF4-FFF2-40B4-BE49-F238E27FC236}">
                <a16:creationId xmlns:a16="http://schemas.microsoft.com/office/drawing/2014/main" id="{B44B8055-2990-C663-5251-EC78CE6CC55F}"/>
              </a:ext>
            </a:extLst>
          </p:cNvPr>
          <p:cNvSpPr>
            <a:spLocks noGrp="1"/>
          </p:cNvSpPr>
          <p:nvPr>
            <p:ph type="body" sz="quarter" idx="45" hasCustomPrompt="1"/>
          </p:nvPr>
        </p:nvSpPr>
        <p:spPr>
          <a:xfrm>
            <a:off x="3395998" y="3768213"/>
            <a:ext cx="2503042"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4" name="Text Placeholder 5">
            <a:extLst>
              <a:ext uri="{FF2B5EF4-FFF2-40B4-BE49-F238E27FC236}">
                <a16:creationId xmlns:a16="http://schemas.microsoft.com/office/drawing/2014/main" id="{4F1182A8-939A-0E99-04C8-45F9FC03456F}"/>
              </a:ext>
            </a:extLst>
          </p:cNvPr>
          <p:cNvSpPr>
            <a:spLocks noGrp="1"/>
          </p:cNvSpPr>
          <p:nvPr>
            <p:ph type="body" sz="quarter" idx="46" hasCustomPrompt="1"/>
          </p:nvPr>
        </p:nvSpPr>
        <p:spPr>
          <a:xfrm>
            <a:off x="3391773" y="4324663"/>
            <a:ext cx="2509209"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5" name="Text Placeholder 11">
            <a:extLst>
              <a:ext uri="{FF2B5EF4-FFF2-40B4-BE49-F238E27FC236}">
                <a16:creationId xmlns:a16="http://schemas.microsoft.com/office/drawing/2014/main" id="{E4FE2F93-3D02-814C-5130-7C0C4C1C425A}"/>
              </a:ext>
            </a:extLst>
          </p:cNvPr>
          <p:cNvSpPr>
            <a:spLocks noGrp="1"/>
          </p:cNvSpPr>
          <p:nvPr>
            <p:ph type="body" sz="quarter" idx="47" hasCustomPrompt="1"/>
          </p:nvPr>
        </p:nvSpPr>
        <p:spPr>
          <a:xfrm>
            <a:off x="6164644" y="3768213"/>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6" name="Text Placeholder 5">
            <a:extLst>
              <a:ext uri="{FF2B5EF4-FFF2-40B4-BE49-F238E27FC236}">
                <a16:creationId xmlns:a16="http://schemas.microsoft.com/office/drawing/2014/main" id="{137685A1-542E-8B96-8CFD-FF7C768C5727}"/>
              </a:ext>
            </a:extLst>
          </p:cNvPr>
          <p:cNvSpPr>
            <a:spLocks noGrp="1"/>
          </p:cNvSpPr>
          <p:nvPr>
            <p:ph type="body" sz="quarter" idx="48" hasCustomPrompt="1"/>
          </p:nvPr>
        </p:nvSpPr>
        <p:spPr>
          <a:xfrm>
            <a:off x="6160418" y="4324663"/>
            <a:ext cx="2449868"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7" name="Text Placeholder 11">
            <a:extLst>
              <a:ext uri="{FF2B5EF4-FFF2-40B4-BE49-F238E27FC236}">
                <a16:creationId xmlns:a16="http://schemas.microsoft.com/office/drawing/2014/main" id="{362AF9F2-C5C6-1364-9C77-641F2DAFE4FA}"/>
              </a:ext>
            </a:extLst>
          </p:cNvPr>
          <p:cNvSpPr>
            <a:spLocks noGrp="1"/>
          </p:cNvSpPr>
          <p:nvPr>
            <p:ph type="body" sz="quarter" idx="49" hasCustomPrompt="1"/>
          </p:nvPr>
        </p:nvSpPr>
        <p:spPr>
          <a:xfrm>
            <a:off x="8945175" y="3768213"/>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38" name="Text Placeholder 5">
            <a:extLst>
              <a:ext uri="{FF2B5EF4-FFF2-40B4-BE49-F238E27FC236}">
                <a16:creationId xmlns:a16="http://schemas.microsoft.com/office/drawing/2014/main" id="{EA5AAE53-F84E-0F5D-96DF-2AA97D947378}"/>
              </a:ext>
            </a:extLst>
          </p:cNvPr>
          <p:cNvSpPr>
            <a:spLocks noGrp="1"/>
          </p:cNvSpPr>
          <p:nvPr>
            <p:ph type="body" sz="quarter" idx="50" hasCustomPrompt="1"/>
          </p:nvPr>
        </p:nvSpPr>
        <p:spPr>
          <a:xfrm>
            <a:off x="8940951" y="4324663"/>
            <a:ext cx="239232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07934" y="609600"/>
            <a:ext cx="5165846" cy="738536"/>
          </a:xfrm>
          <a:noFill/>
        </p:spPr>
        <p:txBody>
          <a:bodyPr/>
          <a:lstStyle>
            <a:lvl1pP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Program</a:t>
            </a:r>
          </a:p>
        </p:txBody>
      </p:sp>
    </p:spTree>
    <p:extLst>
      <p:ext uri="{BB962C8B-B14F-4D97-AF65-F5344CB8AC3E}">
        <p14:creationId xmlns:p14="http://schemas.microsoft.com/office/powerpoint/2010/main" val="232930184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6621306"/>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15289" y="2965449"/>
            <a:ext cx="5165846" cy="738536"/>
          </a:xfrm>
        </p:spPr>
        <p:txBody>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mn-lt"/>
                <a:ea typeface="Open Sans SemiBold" panose="020B0706030804020204" pitchFamily="34" charset="0"/>
                <a:cs typeface="Space Grotesk Medium" pitchFamily="2" charset="0"/>
              </a:defRPr>
            </a:lvl1pPr>
          </a:lstStyle>
          <a:p>
            <a:r>
              <a:rPr lang="en-US" sz="4799"/>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6795302-00BF-09A4-14E8-4AD6DD573026}"/>
              </a:ext>
            </a:extLst>
          </p:cNvPr>
          <p:cNvSpPr>
            <a:spLocks noGrp="1"/>
          </p:cNvSpPr>
          <p:nvPr>
            <p:ph type="pic" sz="quarter" idx="11" hasCustomPrompt="1"/>
          </p:nvPr>
        </p:nvSpPr>
        <p:spPr bwMode="ltGray">
          <a:xfrm>
            <a:off x="5981851" y="0"/>
            <a:ext cx="6210149" cy="6858000"/>
          </a:xfrm>
          <a:gradFill>
            <a:gsLst>
              <a:gs pos="0">
                <a:srgbClr val="0B6CFF"/>
              </a:gs>
              <a:gs pos="73000">
                <a:srgbClr val="512BD4"/>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756285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415554393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6A4037A2-AFD5-50C4-4E4C-8C3D36C6F6D1}"/>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26065417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BC363942-7952-746E-8F2D-4076DEAA6946}"/>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3680977688"/>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with ov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5227751"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5237001"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0202" y="2286709"/>
            <a:ext cx="3624018" cy="1508105"/>
          </a:xfrm>
          <a:prstGeom prst="rect">
            <a:avLst/>
          </a:prstGeom>
        </p:spPr>
        <p:txBody>
          <a:bodyPr/>
          <a:lstStyle>
            <a:lvl1pPr marL="0" indent="0">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27" name="Text Placeholder 11">
            <a:extLst>
              <a:ext uri="{FF2B5EF4-FFF2-40B4-BE49-F238E27FC236}">
                <a16:creationId xmlns:a16="http://schemas.microsoft.com/office/drawing/2014/main" id="{4AB74E78-8390-174D-9B27-80F7A59F0249}"/>
              </a:ext>
            </a:extLst>
          </p:cNvPr>
          <p:cNvSpPr>
            <a:spLocks noGrp="1"/>
          </p:cNvSpPr>
          <p:nvPr>
            <p:ph type="body" sz="quarter" idx="41" hasCustomPrompt="1"/>
          </p:nvPr>
        </p:nvSpPr>
        <p:spPr>
          <a:xfrm>
            <a:off x="7074972"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28" name="Text Placeholder 5">
            <a:extLst>
              <a:ext uri="{FF2B5EF4-FFF2-40B4-BE49-F238E27FC236}">
                <a16:creationId xmlns:a16="http://schemas.microsoft.com/office/drawing/2014/main" id="{FABC14D8-90D8-4A45-BDAB-FF2F21108ABA}"/>
              </a:ext>
            </a:extLst>
          </p:cNvPr>
          <p:cNvSpPr>
            <a:spLocks noGrp="1"/>
          </p:cNvSpPr>
          <p:nvPr>
            <p:ph type="body" sz="quarter" idx="42" hasCustomPrompt="1"/>
          </p:nvPr>
        </p:nvSpPr>
        <p:spPr>
          <a:xfrm>
            <a:off x="7084222"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9" name="Text Placeholder 11">
            <a:extLst>
              <a:ext uri="{FF2B5EF4-FFF2-40B4-BE49-F238E27FC236}">
                <a16:creationId xmlns:a16="http://schemas.microsoft.com/office/drawing/2014/main" id="{74A9574C-6D00-4449-88B5-83F03EB65E2F}"/>
              </a:ext>
            </a:extLst>
          </p:cNvPr>
          <p:cNvSpPr>
            <a:spLocks noGrp="1"/>
          </p:cNvSpPr>
          <p:nvPr>
            <p:ph type="body" sz="quarter" idx="43" hasCustomPrompt="1"/>
          </p:nvPr>
        </p:nvSpPr>
        <p:spPr>
          <a:xfrm>
            <a:off x="8937567"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0" name="Text Placeholder 5">
            <a:extLst>
              <a:ext uri="{FF2B5EF4-FFF2-40B4-BE49-F238E27FC236}">
                <a16:creationId xmlns:a16="http://schemas.microsoft.com/office/drawing/2014/main" id="{D25C9044-5333-9A4B-A7B5-E266957F5BD8}"/>
              </a:ext>
            </a:extLst>
          </p:cNvPr>
          <p:cNvSpPr>
            <a:spLocks noGrp="1"/>
          </p:cNvSpPr>
          <p:nvPr>
            <p:ph type="body" sz="quarter" idx="44" hasCustomPrompt="1"/>
          </p:nvPr>
        </p:nvSpPr>
        <p:spPr>
          <a:xfrm>
            <a:off x="8946818" y="2350209"/>
            <a:ext cx="1567413" cy="1661994"/>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5" name="Text Placeholder 11">
            <a:extLst>
              <a:ext uri="{FF2B5EF4-FFF2-40B4-BE49-F238E27FC236}">
                <a16:creationId xmlns:a16="http://schemas.microsoft.com/office/drawing/2014/main" id="{9E09F61B-90C3-4241-B36D-F830C0EFD6E5}"/>
              </a:ext>
            </a:extLst>
          </p:cNvPr>
          <p:cNvSpPr>
            <a:spLocks noGrp="1"/>
          </p:cNvSpPr>
          <p:nvPr>
            <p:ph type="body" sz="quarter" idx="27" hasCustomPrompt="1"/>
          </p:nvPr>
        </p:nvSpPr>
        <p:spPr>
          <a:xfrm>
            <a:off x="610202" y="1912818"/>
            <a:ext cx="3638162" cy="246222"/>
          </a:xfrm>
          <a:prstGeom prst="rect">
            <a:avLst/>
          </a:prstGeom>
        </p:spPr>
        <p:txBody>
          <a:bodyPr anchor="t"/>
          <a:lstStyle>
            <a:lvl1pPr marL="0" indent="0">
              <a:spcBef>
                <a:spcPts val="0"/>
              </a:spcBef>
              <a:buNone/>
              <a:defRPr sz="1600" b="0" i="0" spc="-75">
                <a:solidFill>
                  <a:schemeClr val="bg1"/>
                </a:solidFill>
                <a:latin typeface="+mn-lt"/>
                <a:ea typeface="Space Grotesk Medium" pitchFamily="2" charset="0"/>
                <a:cs typeface="Space Grotesk Medium" pitchFamily="2" charset="0"/>
              </a:defRPr>
            </a:lvl1pPr>
          </a:lstStyle>
          <a:p>
            <a:pPr lvl="0"/>
            <a:r>
              <a:rPr lang="en-US"/>
              <a:t>OVERVIEW</a:t>
            </a:r>
          </a:p>
        </p:txBody>
      </p:sp>
      <p:sp>
        <p:nvSpPr>
          <p:cNvPr id="8" name="Text Placeholder 6">
            <a:extLst>
              <a:ext uri="{FF2B5EF4-FFF2-40B4-BE49-F238E27FC236}">
                <a16:creationId xmlns:a16="http://schemas.microsoft.com/office/drawing/2014/main" id="{033C893E-1D3B-D5AA-4378-8F62780C9F2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4BC78A2-F0FF-3B8A-9FF1-BFCA5963E1E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548630240"/>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FE29B66-D8BD-48F3-CCB2-88AB1E6620F3}"/>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339E68CB-0CE3-5A08-2F8D-82F36D4FDA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4856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677DB6D-5FBC-955E-E30E-070135A48BDD}"/>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B039BAB7-2CBC-9F1B-8CED-C28076F52A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4149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6" name="Text Placeholder 11">
            <a:extLst>
              <a:ext uri="{FF2B5EF4-FFF2-40B4-BE49-F238E27FC236}">
                <a16:creationId xmlns:a16="http://schemas.microsoft.com/office/drawing/2014/main" id="{AD3BE638-BEB7-147C-8D95-CB1131E930CD}"/>
              </a:ext>
            </a:extLst>
          </p:cNvPr>
          <p:cNvSpPr>
            <a:spLocks noGrp="1"/>
          </p:cNvSpPr>
          <p:nvPr>
            <p:ph type="body" sz="quarter" idx="55" hasCustomPrompt="1"/>
          </p:nvPr>
        </p:nvSpPr>
        <p:spPr>
          <a:xfrm>
            <a:off x="245744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18" name="Text Placeholder 11">
            <a:extLst>
              <a:ext uri="{FF2B5EF4-FFF2-40B4-BE49-F238E27FC236}">
                <a16:creationId xmlns:a16="http://schemas.microsoft.com/office/drawing/2014/main" id="{69CCC7CB-AA82-BA49-1F32-4A3D78DAE0A9}"/>
              </a:ext>
            </a:extLst>
          </p:cNvPr>
          <p:cNvSpPr>
            <a:spLocks noGrp="1"/>
          </p:cNvSpPr>
          <p:nvPr>
            <p:ph type="body" sz="quarter" idx="56" hasCustomPrompt="1"/>
          </p:nvPr>
        </p:nvSpPr>
        <p:spPr>
          <a:xfrm>
            <a:off x="431082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3" name="Text Placeholder 11">
            <a:extLst>
              <a:ext uri="{FF2B5EF4-FFF2-40B4-BE49-F238E27FC236}">
                <a16:creationId xmlns:a16="http://schemas.microsoft.com/office/drawing/2014/main" id="{CCB3495C-10BF-6515-289E-EF5B8FB64C97}"/>
              </a:ext>
            </a:extLst>
          </p:cNvPr>
          <p:cNvSpPr>
            <a:spLocks noGrp="1"/>
          </p:cNvSpPr>
          <p:nvPr>
            <p:ph type="body" sz="quarter" idx="57" hasCustomPrompt="1"/>
          </p:nvPr>
        </p:nvSpPr>
        <p:spPr>
          <a:xfrm>
            <a:off x="6156111"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6" name="Text Placeholder 11">
            <a:extLst>
              <a:ext uri="{FF2B5EF4-FFF2-40B4-BE49-F238E27FC236}">
                <a16:creationId xmlns:a16="http://schemas.microsoft.com/office/drawing/2014/main" id="{C476261E-B687-BAE7-34C5-11AB843905A1}"/>
              </a:ext>
            </a:extLst>
          </p:cNvPr>
          <p:cNvSpPr>
            <a:spLocks noGrp="1"/>
          </p:cNvSpPr>
          <p:nvPr>
            <p:ph type="body" sz="quarter" idx="58" hasCustomPrompt="1"/>
          </p:nvPr>
        </p:nvSpPr>
        <p:spPr>
          <a:xfrm>
            <a:off x="800139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7" name="Text Placeholder 11">
            <a:extLst>
              <a:ext uri="{FF2B5EF4-FFF2-40B4-BE49-F238E27FC236}">
                <a16:creationId xmlns:a16="http://schemas.microsoft.com/office/drawing/2014/main" id="{E8E57716-5429-98CB-7510-8C92F1347B73}"/>
              </a:ext>
            </a:extLst>
          </p:cNvPr>
          <p:cNvSpPr>
            <a:spLocks noGrp="1"/>
          </p:cNvSpPr>
          <p:nvPr>
            <p:ph type="body" sz="quarter" idx="59" hasCustomPrompt="1"/>
          </p:nvPr>
        </p:nvSpPr>
        <p:spPr>
          <a:xfrm>
            <a:off x="984668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4" name="Text Placeholder 6">
            <a:extLst>
              <a:ext uri="{FF2B5EF4-FFF2-40B4-BE49-F238E27FC236}">
                <a16:creationId xmlns:a16="http://schemas.microsoft.com/office/drawing/2014/main" id="{4CB223E0-6F5F-9238-8D15-6FE51E6E9AA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A065E3F-226A-1991-D51B-D6FE44EECC0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7447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headline centere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D58D308-AD8D-3F47-8189-2A2ED0CE9152}"/>
              </a:ext>
            </a:extLst>
          </p:cNvPr>
          <p:cNvSpPr>
            <a:spLocks noGrp="1"/>
          </p:cNvSpPr>
          <p:nvPr>
            <p:ph type="body" sz="quarter" idx="22" hasCustomPrompt="1"/>
          </p:nvPr>
        </p:nvSpPr>
        <p:spPr>
          <a:xfrm>
            <a:off x="1955298" y="2937209"/>
            <a:ext cx="8281403" cy="846257"/>
          </a:xfrm>
          <a:prstGeom prst="rect">
            <a:avLst/>
          </a:prstGeo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5499"/>
              <a:t>Large centered headline</a:t>
            </a:r>
          </a:p>
        </p:txBody>
      </p:sp>
      <p:sp>
        <p:nvSpPr>
          <p:cNvPr id="11" name="Text Placeholder 5">
            <a:extLst>
              <a:ext uri="{FF2B5EF4-FFF2-40B4-BE49-F238E27FC236}">
                <a16:creationId xmlns:a16="http://schemas.microsoft.com/office/drawing/2014/main" id="{04B7F2F4-F59B-2448-9737-6A4003E22749}"/>
              </a:ext>
            </a:extLst>
          </p:cNvPr>
          <p:cNvSpPr>
            <a:spLocks noGrp="1"/>
          </p:cNvSpPr>
          <p:nvPr>
            <p:ph type="body" sz="quarter" idx="23" hasCustomPrompt="1"/>
          </p:nvPr>
        </p:nvSpPr>
        <p:spPr>
          <a:xfrm>
            <a:off x="2009267" y="4006853"/>
            <a:ext cx="8281403" cy="454420"/>
          </a:xfrm>
          <a:prstGeom prst="rect">
            <a:avLst/>
          </a:prstGeom>
        </p:spPr>
        <p:txBody>
          <a:bodyPr/>
          <a:lstStyle>
            <a:lvl1pPr marL="0" indent="0" algn="ctr">
              <a:lnSpc>
                <a:spcPts val="3999"/>
              </a:lnSpc>
              <a:buNone/>
              <a:defRPr sz="2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Subtitle</a:t>
            </a:r>
          </a:p>
        </p:txBody>
      </p:sp>
    </p:spTree>
    <p:extLst>
      <p:ext uri="{BB962C8B-B14F-4D97-AF65-F5344CB8AC3E}">
        <p14:creationId xmlns:p14="http://schemas.microsoft.com/office/powerpoint/2010/main" val="4648167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ote p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D2262BF-AE35-A443-8472-6AACFB4A79E9}"/>
              </a:ext>
            </a:extLst>
          </p:cNvPr>
          <p:cNvSpPr>
            <a:spLocks noGrp="1"/>
          </p:cNvSpPr>
          <p:nvPr>
            <p:ph type="title" hasCustomPrompt="1"/>
          </p:nvPr>
        </p:nvSpPr>
        <p:spPr>
          <a:xfrm>
            <a:off x="1545353" y="609600"/>
            <a:ext cx="5400643" cy="2349500"/>
          </a:xfrm>
          <a:prstGeom prst="rect">
            <a:avLst/>
          </a:prstGeom>
          <a:noFill/>
        </p:spPr>
        <p:txBody>
          <a:bodyPr wrap="square" lIns="0" tIns="0" rIns="0" bIns="0" anchor="t" anchorCtr="0">
            <a:normAutofit/>
          </a:bodyPr>
          <a:lstStyle>
            <a:lvl1pPr algn="l" defTabSz="932195" rtl="0" eaLnBrk="1" latinLnBrk="0" hangingPunct="1">
              <a:lnSpc>
                <a:spcPct val="90000"/>
              </a:lnSpc>
              <a:spcBef>
                <a:spcPct val="0"/>
              </a:spcBef>
              <a:buNone/>
              <a:defRPr lang="en-US" sz="2100" b="0" i="0" kern="1200" cap="none" spc="0" baseline="0" dirty="0">
                <a:ln w="3175">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Quote Text</a:t>
            </a:r>
          </a:p>
        </p:txBody>
      </p:sp>
      <p:sp>
        <p:nvSpPr>
          <p:cNvPr id="4" name="Text Placeholder 3">
            <a:extLst>
              <a:ext uri="{FF2B5EF4-FFF2-40B4-BE49-F238E27FC236}">
                <a16:creationId xmlns:a16="http://schemas.microsoft.com/office/drawing/2014/main" id="{2E00C34A-958C-A344-9C3F-F2A365F05E55}"/>
              </a:ext>
            </a:extLst>
          </p:cNvPr>
          <p:cNvSpPr>
            <a:spLocks noGrp="1"/>
          </p:cNvSpPr>
          <p:nvPr>
            <p:ph type="body" sz="quarter" idx="23" hasCustomPrompt="1"/>
          </p:nvPr>
        </p:nvSpPr>
        <p:spPr>
          <a:xfrm>
            <a:off x="1545353" y="3305889"/>
            <a:ext cx="3706306" cy="246222"/>
          </a:xfrm>
          <a:prstGeom prst="rect">
            <a:avLst/>
          </a:prstGeom>
        </p:spPr>
        <p:txBody>
          <a:bodyPr/>
          <a:lstStyle>
            <a:lvl1pPr marL="0" indent="0">
              <a:buNone/>
              <a:defRPr sz="1600" b="0" i="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465" indent="0">
              <a:buNone/>
              <a:defRPr sz="1600">
                <a:solidFill>
                  <a:schemeClr val="bg1"/>
                </a:solidFill>
              </a:defRPr>
            </a:lvl2pPr>
            <a:lvl3pPr marL="456932" indent="0">
              <a:buNone/>
              <a:defRPr sz="1600">
                <a:solidFill>
                  <a:schemeClr val="bg1"/>
                </a:solidFill>
              </a:defRPr>
            </a:lvl3pPr>
            <a:lvl4pPr marL="661599" indent="0">
              <a:buNone/>
              <a:defRPr sz="1600">
                <a:solidFill>
                  <a:schemeClr val="bg1"/>
                </a:solidFill>
              </a:defRPr>
            </a:lvl4pPr>
            <a:lvl5pPr marL="855162" indent="0">
              <a:buNone/>
              <a:defRPr sz="1600">
                <a:solidFill>
                  <a:schemeClr val="bg1"/>
                </a:solidFill>
              </a:defRPr>
            </a:lvl5pPr>
          </a:lstStyle>
          <a:p>
            <a:pPr lvl="0"/>
            <a:r>
              <a:rPr lang="en-US"/>
              <a:t>Name | Company or Position</a:t>
            </a:r>
          </a:p>
        </p:txBody>
      </p:sp>
      <p:pic>
        <p:nvPicPr>
          <p:cNvPr id="12" name="Picture 11">
            <a:extLst>
              <a:ext uri="{FF2B5EF4-FFF2-40B4-BE49-F238E27FC236}">
                <a16:creationId xmlns:a16="http://schemas.microsoft.com/office/drawing/2014/main" id="{E31ABF29-859D-4DF9-92BE-99EFF3E4006C}"/>
              </a:ext>
            </a:extLst>
          </p:cNvPr>
          <p:cNvPicPr>
            <a:picLocks noChangeAspect="1"/>
          </p:cNvPicPr>
          <p:nvPr userDrawn="1"/>
        </p:nvPicPr>
        <p:blipFill>
          <a:blip r:embed="rId2"/>
          <a:stretch>
            <a:fillRect/>
          </a:stretch>
        </p:blipFill>
        <p:spPr bwMode="black">
          <a:xfrm>
            <a:off x="1051583" y="609600"/>
            <a:ext cx="413381" cy="370152"/>
          </a:xfrm>
          <a:prstGeom prst="rect">
            <a:avLst/>
          </a:prstGeom>
        </p:spPr>
      </p:pic>
    </p:spTree>
    <p:extLst>
      <p:ext uri="{BB962C8B-B14F-4D97-AF65-F5344CB8AC3E}">
        <p14:creationId xmlns:p14="http://schemas.microsoft.com/office/powerpoint/2010/main" val="19930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4067-BC8E-AD3C-8200-E8A9A6300C40}"/>
              </a:ext>
            </a:extLst>
          </p:cNvPr>
          <p:cNvSpPr>
            <a:spLocks noGrp="1"/>
          </p:cNvSpPr>
          <p:nvPr>
            <p:ph type="title"/>
          </p:nvPr>
        </p:nvSpPr>
        <p:spPr>
          <a:xfrm>
            <a:off x="615475" y="538610"/>
            <a:ext cx="11018520" cy="461665"/>
          </a:xfrm>
          <a:prstGeom prst="rect">
            <a:avLst/>
          </a:prstGeom>
        </p:spPr>
        <p:txBody>
          <a:body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BB19FA9F-AAE1-42CC-7BE9-025BE791D4DD}"/>
              </a:ext>
            </a:extLst>
          </p:cNvPr>
          <p:cNvSpPr>
            <a:spLocks noGrp="1"/>
          </p:cNvSpPr>
          <p:nvPr>
            <p:ph type="pic" sz="quarter" idx="11" hasCustomPrompt="1"/>
          </p:nvPr>
        </p:nvSpPr>
        <p:spPr bwMode="ltGray">
          <a:xfrm>
            <a:off x="614799" y="1726374"/>
            <a:ext cx="11018520" cy="513162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5" name="Text Placeholder 6">
            <a:extLst>
              <a:ext uri="{FF2B5EF4-FFF2-40B4-BE49-F238E27FC236}">
                <a16:creationId xmlns:a16="http://schemas.microsoft.com/office/drawing/2014/main" id="{CF7055A3-2B6B-C129-A788-A0E61E8513F1}"/>
              </a:ext>
            </a:extLst>
          </p:cNvPr>
          <p:cNvSpPr>
            <a:spLocks noGrp="1"/>
          </p:cNvSpPr>
          <p:nvPr>
            <p:ph type="body" sz="quarter" idx="10" hasCustomPrompt="1"/>
          </p:nvPr>
        </p:nvSpPr>
        <p:spPr>
          <a:xfrm>
            <a:off x="607933" y="949506"/>
            <a:ext cx="4165852" cy="369332"/>
          </a:xfrm>
        </p:spPr>
        <p:txBody>
          <a:bodyPr/>
          <a:lstStyle>
            <a:lvl1pPr>
              <a:defRPr>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Tree>
    <p:extLst>
      <p:ext uri="{BB962C8B-B14F-4D97-AF65-F5344CB8AC3E}">
        <p14:creationId xmlns:p14="http://schemas.microsoft.com/office/powerpoint/2010/main" val="43595387"/>
      </p:ext>
    </p:extLst>
  </p:cSld>
  <p:clrMapOvr>
    <a:masterClrMapping/>
  </p:clrMapOvr>
  <p:transition>
    <p:fade/>
  </p:transition>
  <p:extLst>
    <p:ext uri="{DCECCB84-F9BA-43D5-87BE-67443E8EF086}">
      <p15:sldGuideLst xmlns:p15="http://schemas.microsoft.com/office/powerpoint/2012/main">
        <p15:guide id="6" pos="12468">
          <p15:clr>
            <a:srgbClr val="A4A3A4"/>
          </p15:clr>
        </p15:guide>
        <p15:guide id="7" pos="15416">
          <p15:clr>
            <a:srgbClr val="A4A3A4"/>
          </p15:clr>
        </p15:guide>
        <p15:guide id="8" pos="21985">
          <p15:clr>
            <a:srgbClr val="A4A3A4"/>
          </p15:clr>
        </p15:guide>
        <p15:guide id="9" pos="24907">
          <p15:clr>
            <a:srgbClr val="A4A3A4"/>
          </p15:clr>
        </p15:guide>
        <p15:guide id="10" pos="31484">
          <p15:clr>
            <a:srgbClr val="A4A3A4"/>
          </p15:clr>
        </p15:guide>
        <p15:guide id="11" pos="34428">
          <p15:clr>
            <a:srgbClr val="A4A3A4"/>
          </p15:clr>
        </p15:guide>
        <p15:guide id="12" pos="40999">
          <p15:clr>
            <a:srgbClr val="A4A3A4"/>
          </p15:clr>
        </p15:guide>
        <p15:guide id="13" pos="43928">
          <p15:clr>
            <a:srgbClr val="A4A3A4"/>
          </p15:clr>
        </p15:guide>
        <p15:guide id="14" pos="50501">
          <p15:clr>
            <a:srgbClr val="A4A3A4"/>
          </p15:clr>
        </p15:guide>
        <p15:guide id="15" pos="53661">
          <p15:clr>
            <a:srgbClr val="A4A3A4"/>
          </p15:clr>
        </p15:guide>
        <p15:guide id="16" pos="60024">
          <p15:clr>
            <a:srgbClr val="A4A3A4"/>
          </p15:clr>
        </p15:guide>
        <p15:guide id="17" pos="62944">
          <p15:clr>
            <a:srgbClr val="A4A3A4"/>
          </p15:clr>
        </p15:guide>
        <p15:guide id="18" pos="69515">
          <p15:clr>
            <a:srgbClr val="A4A3A4"/>
          </p15:clr>
        </p15:guide>
        <p15:guide id="19" pos="72467">
          <p15:clr>
            <a:srgbClr val="A4A3A4"/>
          </p15:clr>
        </p15:guide>
        <p15:guide id="20" pos="79040">
          <p15:clr>
            <a:srgbClr val="A4A3A4"/>
          </p15:clr>
        </p15:guide>
        <p15:guide id="21" pos="81961">
          <p15:clr>
            <a:srgbClr val="A4A3A4"/>
          </p15:clr>
        </p15:guide>
        <p15:guide id="22" pos="88516">
          <p15:clr>
            <a:srgbClr val="A4A3A4"/>
          </p15:clr>
        </p15:guide>
        <p15:guide id="23" pos="91484">
          <p15:clr>
            <a:srgbClr val="A4A3A4"/>
          </p15:clr>
        </p15:guide>
        <p15:guide id="24" pos="98013">
          <p15:clr>
            <a:srgbClr val="A4A3A4"/>
          </p15:clr>
        </p15:guide>
        <p15:guide id="25" pos="100983">
          <p15:clr>
            <a:srgbClr val="A4A3A4"/>
          </p15:clr>
        </p15:guide>
        <p15:guide id="26" pos="107528">
          <p15:clr>
            <a:srgbClr val="A4A3A4"/>
          </p15:clr>
        </p15:guide>
        <p15:guide id="27" pos="110460">
          <p15:clr>
            <a:srgbClr val="A4A3A4"/>
          </p15:clr>
        </p15:guide>
        <p15:guide id="28" orient="horz" pos="14488">
          <p15:clr>
            <a:srgbClr val="5ACBF0"/>
          </p15:clr>
        </p15:guide>
        <p15:guide id="29" orient="horz" pos="20328">
          <p15:clr>
            <a:srgbClr val="5ACBF0"/>
          </p15:clr>
        </p15:guide>
        <p15:guide id="30" orient="horz" pos="4608">
          <p15:clr>
            <a:srgbClr val="5ACBF0"/>
          </p15:clr>
        </p15:guide>
        <p15:guide id="31" pos="614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point with ovw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6084386" y="193567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15" name="Text Placeholder 11">
            <a:extLst>
              <a:ext uri="{FF2B5EF4-FFF2-40B4-BE49-F238E27FC236}">
                <a16:creationId xmlns:a16="http://schemas.microsoft.com/office/drawing/2014/main" id="{8F104F38-45F5-A44C-AFEC-A2CDE9896C18}"/>
              </a:ext>
            </a:extLst>
          </p:cNvPr>
          <p:cNvSpPr>
            <a:spLocks noGrp="1"/>
          </p:cNvSpPr>
          <p:nvPr>
            <p:ph type="body" sz="quarter" idx="17" hasCustomPrompt="1"/>
          </p:nvPr>
        </p:nvSpPr>
        <p:spPr>
          <a:xfrm>
            <a:off x="6084386" y="3370209"/>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7" name="Text Placeholder 11">
            <a:extLst>
              <a:ext uri="{FF2B5EF4-FFF2-40B4-BE49-F238E27FC236}">
                <a16:creationId xmlns:a16="http://schemas.microsoft.com/office/drawing/2014/main" id="{76902BC8-C8DF-B342-BFF6-006CACA4DF3E}"/>
              </a:ext>
            </a:extLst>
          </p:cNvPr>
          <p:cNvSpPr>
            <a:spLocks noGrp="1"/>
          </p:cNvSpPr>
          <p:nvPr>
            <p:ph type="body" sz="quarter" idx="18" hasCustomPrompt="1"/>
          </p:nvPr>
        </p:nvSpPr>
        <p:spPr>
          <a:xfrm>
            <a:off x="6084386" y="480474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8003927" y="2000111"/>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3" name="Text Placeholder 5">
            <a:extLst>
              <a:ext uri="{FF2B5EF4-FFF2-40B4-BE49-F238E27FC236}">
                <a16:creationId xmlns:a16="http://schemas.microsoft.com/office/drawing/2014/main" id="{8499BEAA-1598-C24E-8F13-21FBC20F2A0D}"/>
              </a:ext>
            </a:extLst>
          </p:cNvPr>
          <p:cNvSpPr>
            <a:spLocks noGrp="1"/>
          </p:cNvSpPr>
          <p:nvPr>
            <p:ph type="body" sz="quarter" idx="20" hasCustomPrompt="1"/>
          </p:nvPr>
        </p:nvSpPr>
        <p:spPr>
          <a:xfrm>
            <a:off x="8003927" y="3434646"/>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4" name="Text Placeholder 5">
            <a:extLst>
              <a:ext uri="{FF2B5EF4-FFF2-40B4-BE49-F238E27FC236}">
                <a16:creationId xmlns:a16="http://schemas.microsoft.com/office/drawing/2014/main" id="{3447743D-9D59-2944-8CE6-C8A12788CD10}"/>
              </a:ext>
            </a:extLst>
          </p:cNvPr>
          <p:cNvSpPr>
            <a:spLocks noGrp="1"/>
          </p:cNvSpPr>
          <p:nvPr>
            <p:ph type="body" sz="quarter" idx="21" hasCustomPrompt="1"/>
          </p:nvPr>
        </p:nvSpPr>
        <p:spPr>
          <a:xfrm>
            <a:off x="8003927" y="4869182"/>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4799" y="1986682"/>
            <a:ext cx="4547628" cy="923330"/>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6F090880-6F08-64FC-2258-90BF4CDE42A3}"/>
              </a:ext>
            </a:extLst>
          </p:cNvPr>
          <p:cNvSpPr>
            <a:spLocks noGrp="1"/>
          </p:cNvSpPr>
          <p:nvPr>
            <p:ph type="body" sz="quarter" idx="10" hasCustomPrompt="1"/>
          </p:nvPr>
        </p:nvSpPr>
        <p:spPr>
          <a:xfrm>
            <a:off x="607933" y="949506"/>
            <a:ext cx="4165852" cy="369332"/>
          </a:xfrm>
        </p:spPr>
        <p:txBody>
          <a:bodyPr/>
          <a:lstStyle>
            <a:lvl1pPr>
              <a:defRPr sz="2400">
                <a:latin typeface="Open Sans "/>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0D33E7AC-8C73-78A7-74AE-76FB3559CD9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1394102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0574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x points with overview">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hasCustomPrompt="1"/>
          </p:nvPr>
        </p:nvSpPr>
        <p:spPr>
          <a:xfrm>
            <a:off x="622334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23" name="Text Placeholder 11">
            <a:extLst>
              <a:ext uri="{FF2B5EF4-FFF2-40B4-BE49-F238E27FC236}">
                <a16:creationId xmlns:a16="http://schemas.microsoft.com/office/drawing/2014/main" id="{10D06BD3-4474-D845-BCB1-98284B34811B}"/>
              </a:ext>
            </a:extLst>
          </p:cNvPr>
          <p:cNvSpPr>
            <a:spLocks noGrp="1"/>
          </p:cNvSpPr>
          <p:nvPr>
            <p:ph type="body" sz="quarter" idx="27" hasCustomPrompt="1"/>
          </p:nvPr>
        </p:nvSpPr>
        <p:spPr>
          <a:xfrm>
            <a:off x="614198" y="1988819"/>
            <a:ext cx="3638162" cy="246222"/>
          </a:xfrm>
          <a:prstGeom prst="rect">
            <a:avLst/>
          </a:prstGeom>
        </p:spPr>
        <p:txBody>
          <a:bodyPr anchor="t"/>
          <a:lstStyle>
            <a:lvl1pPr marL="0" indent="0">
              <a:spcBef>
                <a:spcPts val="0"/>
              </a:spcBef>
              <a:buNone/>
              <a:defRPr sz="1600" b="0" i="0" spc="-75">
                <a:solidFill>
                  <a:schemeClr val="bg1"/>
                </a:solidFill>
                <a:latin typeface="+mn-lt"/>
                <a:ea typeface="Segoe UI Semibold" panose="020B0502040204020203" pitchFamily="34" charset="0"/>
                <a:cs typeface="Segoe UI Semibold" panose="020B0502040204020203" pitchFamily="34" charset="0"/>
              </a:defRPr>
            </a:lvl1pPr>
          </a:lstStyle>
          <a:p>
            <a:pPr lvl="0"/>
            <a:r>
              <a:rPr lang="en-US"/>
              <a:t>OVERVIEW</a:t>
            </a:r>
          </a:p>
        </p:txBody>
      </p:sp>
      <p:sp>
        <p:nvSpPr>
          <p:cNvPr id="25" name="Text Placeholder 11">
            <a:extLst>
              <a:ext uri="{FF2B5EF4-FFF2-40B4-BE49-F238E27FC236}">
                <a16:creationId xmlns:a16="http://schemas.microsoft.com/office/drawing/2014/main" id="{A239B9B6-6940-E74C-9384-9649CE1DE7A4}"/>
              </a:ext>
            </a:extLst>
          </p:cNvPr>
          <p:cNvSpPr>
            <a:spLocks noGrp="1"/>
          </p:cNvSpPr>
          <p:nvPr>
            <p:ph type="body" sz="quarter" idx="29" hasCustomPrompt="1"/>
          </p:nvPr>
        </p:nvSpPr>
        <p:spPr>
          <a:xfrm>
            <a:off x="622334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9" name="Text Placeholder 11">
            <a:extLst>
              <a:ext uri="{FF2B5EF4-FFF2-40B4-BE49-F238E27FC236}">
                <a16:creationId xmlns:a16="http://schemas.microsoft.com/office/drawing/2014/main" id="{61117500-6E6E-DD48-AFEF-DF0D533B2BDA}"/>
              </a:ext>
            </a:extLst>
          </p:cNvPr>
          <p:cNvSpPr>
            <a:spLocks noGrp="1"/>
          </p:cNvSpPr>
          <p:nvPr>
            <p:ph type="body" sz="quarter" idx="30" hasCustomPrompt="1"/>
          </p:nvPr>
        </p:nvSpPr>
        <p:spPr>
          <a:xfrm>
            <a:off x="622334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0" name="Text Placeholder 11">
            <a:extLst>
              <a:ext uri="{FF2B5EF4-FFF2-40B4-BE49-F238E27FC236}">
                <a16:creationId xmlns:a16="http://schemas.microsoft.com/office/drawing/2014/main" id="{C0358DAC-2B7B-0C41-AE1F-AD379BBC7F71}"/>
              </a:ext>
            </a:extLst>
          </p:cNvPr>
          <p:cNvSpPr>
            <a:spLocks noGrp="1"/>
          </p:cNvSpPr>
          <p:nvPr>
            <p:ph type="body" sz="quarter" idx="31" hasCustomPrompt="1"/>
          </p:nvPr>
        </p:nvSpPr>
        <p:spPr>
          <a:xfrm>
            <a:off x="622334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1" name="Text Placeholder 11">
            <a:extLst>
              <a:ext uri="{FF2B5EF4-FFF2-40B4-BE49-F238E27FC236}">
                <a16:creationId xmlns:a16="http://schemas.microsoft.com/office/drawing/2014/main" id="{C1A6E4F9-5C48-0A4C-B8B8-D04D1CE71804}"/>
              </a:ext>
            </a:extLst>
          </p:cNvPr>
          <p:cNvSpPr>
            <a:spLocks noGrp="1"/>
          </p:cNvSpPr>
          <p:nvPr>
            <p:ph type="body" sz="quarter" idx="32" hasCustomPrompt="1"/>
          </p:nvPr>
        </p:nvSpPr>
        <p:spPr>
          <a:xfrm>
            <a:off x="807367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2" name="Text Placeholder 11">
            <a:extLst>
              <a:ext uri="{FF2B5EF4-FFF2-40B4-BE49-F238E27FC236}">
                <a16:creationId xmlns:a16="http://schemas.microsoft.com/office/drawing/2014/main" id="{B6325E85-B9ED-FC43-8F20-F9F4D1459193}"/>
              </a:ext>
            </a:extLst>
          </p:cNvPr>
          <p:cNvSpPr>
            <a:spLocks noGrp="1"/>
          </p:cNvSpPr>
          <p:nvPr>
            <p:ph type="body" sz="quarter" idx="33" hasCustomPrompt="1"/>
          </p:nvPr>
        </p:nvSpPr>
        <p:spPr>
          <a:xfrm>
            <a:off x="807367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3" name="Text Placeholder 11">
            <a:extLst>
              <a:ext uri="{FF2B5EF4-FFF2-40B4-BE49-F238E27FC236}">
                <a16:creationId xmlns:a16="http://schemas.microsoft.com/office/drawing/2014/main" id="{1AF8BA04-AFCC-8A49-ADA0-8D58CF3C9D0F}"/>
              </a:ext>
            </a:extLst>
          </p:cNvPr>
          <p:cNvSpPr>
            <a:spLocks noGrp="1"/>
          </p:cNvSpPr>
          <p:nvPr>
            <p:ph type="body" sz="quarter" idx="34" hasCustomPrompt="1"/>
          </p:nvPr>
        </p:nvSpPr>
        <p:spPr>
          <a:xfrm>
            <a:off x="807367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4" name="Text Placeholder 11">
            <a:extLst>
              <a:ext uri="{FF2B5EF4-FFF2-40B4-BE49-F238E27FC236}">
                <a16:creationId xmlns:a16="http://schemas.microsoft.com/office/drawing/2014/main" id="{F41B1817-FFCB-974B-94FF-7A2B098BCC46}"/>
              </a:ext>
            </a:extLst>
          </p:cNvPr>
          <p:cNvSpPr>
            <a:spLocks noGrp="1"/>
          </p:cNvSpPr>
          <p:nvPr>
            <p:ph type="body" sz="quarter" idx="35" hasCustomPrompt="1"/>
          </p:nvPr>
        </p:nvSpPr>
        <p:spPr>
          <a:xfrm>
            <a:off x="807367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5" name="Text Placeholder 11">
            <a:extLst>
              <a:ext uri="{FF2B5EF4-FFF2-40B4-BE49-F238E27FC236}">
                <a16:creationId xmlns:a16="http://schemas.microsoft.com/office/drawing/2014/main" id="{2B61B1F9-75B2-3145-98C8-259F849615D7}"/>
              </a:ext>
            </a:extLst>
          </p:cNvPr>
          <p:cNvSpPr>
            <a:spLocks noGrp="1"/>
          </p:cNvSpPr>
          <p:nvPr>
            <p:ph type="body" sz="quarter" idx="36" hasCustomPrompt="1"/>
          </p:nvPr>
        </p:nvSpPr>
        <p:spPr>
          <a:xfrm>
            <a:off x="9916750"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7" name="Text Placeholder 11">
            <a:extLst>
              <a:ext uri="{FF2B5EF4-FFF2-40B4-BE49-F238E27FC236}">
                <a16:creationId xmlns:a16="http://schemas.microsoft.com/office/drawing/2014/main" id="{B272328B-7E9A-7C44-B337-40EF6BF75DDA}"/>
              </a:ext>
            </a:extLst>
          </p:cNvPr>
          <p:cNvSpPr>
            <a:spLocks noGrp="1"/>
          </p:cNvSpPr>
          <p:nvPr>
            <p:ph type="body" sz="quarter" idx="37" hasCustomPrompt="1"/>
          </p:nvPr>
        </p:nvSpPr>
        <p:spPr>
          <a:xfrm>
            <a:off x="9916750"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9" name="Text Placeholder 11">
            <a:extLst>
              <a:ext uri="{FF2B5EF4-FFF2-40B4-BE49-F238E27FC236}">
                <a16:creationId xmlns:a16="http://schemas.microsoft.com/office/drawing/2014/main" id="{E07F5269-1D57-8541-912C-92C327118BDB}"/>
              </a:ext>
            </a:extLst>
          </p:cNvPr>
          <p:cNvSpPr>
            <a:spLocks noGrp="1"/>
          </p:cNvSpPr>
          <p:nvPr>
            <p:ph type="body" sz="quarter" idx="38" hasCustomPrompt="1"/>
          </p:nvPr>
        </p:nvSpPr>
        <p:spPr>
          <a:xfrm>
            <a:off x="9916750"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40" name="Text Placeholder 11">
            <a:extLst>
              <a:ext uri="{FF2B5EF4-FFF2-40B4-BE49-F238E27FC236}">
                <a16:creationId xmlns:a16="http://schemas.microsoft.com/office/drawing/2014/main" id="{3CA5E5DF-A4C2-EE4C-92AF-BE4620961697}"/>
              </a:ext>
            </a:extLst>
          </p:cNvPr>
          <p:cNvSpPr>
            <a:spLocks noGrp="1"/>
          </p:cNvSpPr>
          <p:nvPr>
            <p:ph type="body" sz="quarter" idx="39" hasCustomPrompt="1"/>
          </p:nvPr>
        </p:nvSpPr>
        <p:spPr>
          <a:xfrm>
            <a:off x="9916750"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46" name="Content Placeholder 2">
            <a:extLst>
              <a:ext uri="{FF2B5EF4-FFF2-40B4-BE49-F238E27FC236}">
                <a16:creationId xmlns:a16="http://schemas.microsoft.com/office/drawing/2014/main" id="{8CC3960C-1646-F044-A999-760C1EA1B7A1}"/>
              </a:ext>
            </a:extLst>
          </p:cNvPr>
          <p:cNvSpPr>
            <a:spLocks noGrp="1"/>
          </p:cNvSpPr>
          <p:nvPr>
            <p:ph sz="quarter" idx="40" hasCustomPrompt="1"/>
          </p:nvPr>
        </p:nvSpPr>
        <p:spPr>
          <a:xfrm>
            <a:off x="607934" y="2385784"/>
            <a:ext cx="3644425"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1D7CBEB2-9499-2F05-8090-4EBA8BF81729}"/>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4F455C91-97D8-FF41-FAF4-B096DBEE258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42054191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points \ 3 columns">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1EC5FC21-F37F-4DB9-8B63-8D6C8B7043B4}"/>
              </a:ext>
            </a:extLst>
          </p:cNvPr>
          <p:cNvSpPr>
            <a:spLocks noGrp="1"/>
          </p:cNvSpPr>
          <p:nvPr>
            <p:ph type="body" sz="quarter" idx="16" hasCustomPrompt="1"/>
          </p:nvPr>
        </p:nvSpPr>
        <p:spPr>
          <a:xfrm>
            <a:off x="3390715"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3" name="Text Placeholder 5">
            <a:extLst>
              <a:ext uri="{FF2B5EF4-FFF2-40B4-BE49-F238E27FC236}">
                <a16:creationId xmlns:a16="http://schemas.microsoft.com/office/drawing/2014/main" id="{08737412-3D70-453A-A41A-B5C82CFAE8C2}"/>
              </a:ext>
            </a:extLst>
          </p:cNvPr>
          <p:cNvSpPr>
            <a:spLocks noGrp="1"/>
          </p:cNvSpPr>
          <p:nvPr>
            <p:ph type="body" sz="quarter" idx="19" hasCustomPrompt="1"/>
          </p:nvPr>
        </p:nvSpPr>
        <p:spPr>
          <a:xfrm>
            <a:off x="3386490"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 name="Text Placeholder 11">
            <a:extLst>
              <a:ext uri="{FF2B5EF4-FFF2-40B4-BE49-F238E27FC236}">
                <a16:creationId xmlns:a16="http://schemas.microsoft.com/office/drawing/2014/main" id="{F9D046F9-2A76-47FB-9B20-5B6133C342E7}"/>
              </a:ext>
            </a:extLst>
          </p:cNvPr>
          <p:cNvSpPr>
            <a:spLocks noGrp="1"/>
          </p:cNvSpPr>
          <p:nvPr>
            <p:ph type="body" sz="quarter" idx="41" hasCustomPrompt="1"/>
          </p:nvPr>
        </p:nvSpPr>
        <p:spPr>
          <a:xfrm>
            <a:off x="5237936"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5" name="Text Placeholder 5">
            <a:extLst>
              <a:ext uri="{FF2B5EF4-FFF2-40B4-BE49-F238E27FC236}">
                <a16:creationId xmlns:a16="http://schemas.microsoft.com/office/drawing/2014/main" id="{B80A0A13-21C1-4535-9B2C-90BE24B2DE8E}"/>
              </a:ext>
            </a:extLst>
          </p:cNvPr>
          <p:cNvSpPr>
            <a:spLocks noGrp="1"/>
          </p:cNvSpPr>
          <p:nvPr>
            <p:ph type="body" sz="quarter" idx="42" hasCustomPrompt="1"/>
          </p:nvPr>
        </p:nvSpPr>
        <p:spPr>
          <a:xfrm>
            <a:off x="5233711"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6" name="Text Placeholder 11">
            <a:extLst>
              <a:ext uri="{FF2B5EF4-FFF2-40B4-BE49-F238E27FC236}">
                <a16:creationId xmlns:a16="http://schemas.microsoft.com/office/drawing/2014/main" id="{1B5F31AC-4CCA-4A6C-AC5F-E68D14736E64}"/>
              </a:ext>
            </a:extLst>
          </p:cNvPr>
          <p:cNvSpPr>
            <a:spLocks noGrp="1"/>
          </p:cNvSpPr>
          <p:nvPr>
            <p:ph type="body" sz="quarter" idx="43" hasCustomPrompt="1"/>
          </p:nvPr>
        </p:nvSpPr>
        <p:spPr>
          <a:xfrm>
            <a:off x="7089382"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7" name="Text Placeholder 5">
            <a:extLst>
              <a:ext uri="{FF2B5EF4-FFF2-40B4-BE49-F238E27FC236}">
                <a16:creationId xmlns:a16="http://schemas.microsoft.com/office/drawing/2014/main" id="{7BD4E321-20A8-4721-90C8-E0D4B7A5EF44}"/>
              </a:ext>
            </a:extLst>
          </p:cNvPr>
          <p:cNvSpPr>
            <a:spLocks noGrp="1"/>
          </p:cNvSpPr>
          <p:nvPr>
            <p:ph type="body" sz="quarter" idx="44" hasCustomPrompt="1"/>
          </p:nvPr>
        </p:nvSpPr>
        <p:spPr>
          <a:xfrm>
            <a:off x="7085157"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8" name="Text Placeholder 11">
            <a:extLst>
              <a:ext uri="{FF2B5EF4-FFF2-40B4-BE49-F238E27FC236}">
                <a16:creationId xmlns:a16="http://schemas.microsoft.com/office/drawing/2014/main" id="{22B6C17E-49E4-4A26-8681-B7B0F4998898}"/>
              </a:ext>
            </a:extLst>
          </p:cNvPr>
          <p:cNvSpPr>
            <a:spLocks noGrp="1"/>
          </p:cNvSpPr>
          <p:nvPr>
            <p:ph type="body" sz="quarter" idx="45" hasCustomPrompt="1"/>
          </p:nvPr>
        </p:nvSpPr>
        <p:spPr>
          <a:xfrm>
            <a:off x="3390715"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9" name="Text Placeholder 5">
            <a:extLst>
              <a:ext uri="{FF2B5EF4-FFF2-40B4-BE49-F238E27FC236}">
                <a16:creationId xmlns:a16="http://schemas.microsoft.com/office/drawing/2014/main" id="{67AD932C-CB75-4759-8008-FCDC4081BD04}"/>
              </a:ext>
            </a:extLst>
          </p:cNvPr>
          <p:cNvSpPr>
            <a:spLocks noGrp="1"/>
          </p:cNvSpPr>
          <p:nvPr>
            <p:ph type="body" sz="quarter" idx="46" hasCustomPrompt="1"/>
          </p:nvPr>
        </p:nvSpPr>
        <p:spPr>
          <a:xfrm>
            <a:off x="3386490"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0" name="Text Placeholder 11">
            <a:extLst>
              <a:ext uri="{FF2B5EF4-FFF2-40B4-BE49-F238E27FC236}">
                <a16:creationId xmlns:a16="http://schemas.microsoft.com/office/drawing/2014/main" id="{D3F8473A-A3E9-4A8D-A219-0FA10E5358E0}"/>
              </a:ext>
            </a:extLst>
          </p:cNvPr>
          <p:cNvSpPr>
            <a:spLocks noGrp="1"/>
          </p:cNvSpPr>
          <p:nvPr>
            <p:ph type="body" sz="quarter" idx="47" hasCustomPrompt="1"/>
          </p:nvPr>
        </p:nvSpPr>
        <p:spPr>
          <a:xfrm>
            <a:off x="5237936"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5">
            <a:extLst>
              <a:ext uri="{FF2B5EF4-FFF2-40B4-BE49-F238E27FC236}">
                <a16:creationId xmlns:a16="http://schemas.microsoft.com/office/drawing/2014/main" id="{397FD6B3-89C8-4F91-8583-F3B70602A3D3}"/>
              </a:ext>
            </a:extLst>
          </p:cNvPr>
          <p:cNvSpPr>
            <a:spLocks noGrp="1"/>
          </p:cNvSpPr>
          <p:nvPr>
            <p:ph type="body" sz="quarter" idx="48" hasCustomPrompt="1"/>
          </p:nvPr>
        </p:nvSpPr>
        <p:spPr>
          <a:xfrm>
            <a:off x="5233711"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2" name="Text Placeholder 11">
            <a:extLst>
              <a:ext uri="{FF2B5EF4-FFF2-40B4-BE49-F238E27FC236}">
                <a16:creationId xmlns:a16="http://schemas.microsoft.com/office/drawing/2014/main" id="{1A959D81-EBC2-417B-A29D-8E9E3BFEA113}"/>
              </a:ext>
            </a:extLst>
          </p:cNvPr>
          <p:cNvSpPr>
            <a:spLocks noGrp="1"/>
          </p:cNvSpPr>
          <p:nvPr>
            <p:ph type="body" sz="quarter" idx="49" hasCustomPrompt="1"/>
          </p:nvPr>
        </p:nvSpPr>
        <p:spPr>
          <a:xfrm>
            <a:off x="7089382"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5">
            <a:extLst>
              <a:ext uri="{FF2B5EF4-FFF2-40B4-BE49-F238E27FC236}">
                <a16:creationId xmlns:a16="http://schemas.microsoft.com/office/drawing/2014/main" id="{23127EC6-181F-4DCC-906E-6D6257D2D039}"/>
              </a:ext>
            </a:extLst>
          </p:cNvPr>
          <p:cNvSpPr>
            <a:spLocks noGrp="1"/>
          </p:cNvSpPr>
          <p:nvPr>
            <p:ph type="body" sz="quarter" idx="50" hasCustomPrompt="1"/>
          </p:nvPr>
        </p:nvSpPr>
        <p:spPr>
          <a:xfrm>
            <a:off x="7085157"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5" name="Text Placeholder 6">
            <a:extLst>
              <a:ext uri="{FF2B5EF4-FFF2-40B4-BE49-F238E27FC236}">
                <a16:creationId xmlns:a16="http://schemas.microsoft.com/office/drawing/2014/main" id="{AB4AE213-3C65-160D-8ED4-F4C488E7F41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16" name="Title Placeholder 1">
            <a:extLst>
              <a:ext uri="{FF2B5EF4-FFF2-40B4-BE49-F238E27FC236}">
                <a16:creationId xmlns:a16="http://schemas.microsoft.com/office/drawing/2014/main" id="{CE65C4F5-D9EC-58CD-3662-4BBE0D283D4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428276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object 36">
            <a:extLst>
              <a:ext uri="{FF2B5EF4-FFF2-40B4-BE49-F238E27FC236}">
                <a16:creationId xmlns:a16="http://schemas.microsoft.com/office/drawing/2014/main" id="{994169B6-5098-4604-9A3B-747B7FC4D9B9}"/>
              </a:ext>
            </a:extLst>
          </p:cNvPr>
          <p:cNvSpPr/>
          <p:nvPr userDrawn="1"/>
        </p:nvSpPr>
        <p:spPr>
          <a:xfrm flipH="1">
            <a:off x="9607521" y="23315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5" name="object 20">
            <a:extLst>
              <a:ext uri="{FF2B5EF4-FFF2-40B4-BE49-F238E27FC236}">
                <a16:creationId xmlns:a16="http://schemas.microsoft.com/office/drawing/2014/main" id="{31C8D16A-3AE9-434D-A93C-999E19DD3C41}"/>
              </a:ext>
            </a:extLst>
          </p:cNvPr>
          <p:cNvSpPr txBox="1"/>
          <p:nvPr userDrawn="1"/>
        </p:nvSpPr>
        <p:spPr>
          <a:xfrm>
            <a:off x="882564" y="1956421"/>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6" name="object 30">
            <a:extLst>
              <a:ext uri="{FF2B5EF4-FFF2-40B4-BE49-F238E27FC236}">
                <a16:creationId xmlns:a16="http://schemas.microsoft.com/office/drawing/2014/main" id="{169B225C-F902-4F4C-B83B-DC1FF248AFF8}"/>
              </a:ext>
            </a:extLst>
          </p:cNvPr>
          <p:cNvSpPr/>
          <p:nvPr userDrawn="1"/>
        </p:nvSpPr>
        <p:spPr>
          <a:xfrm>
            <a:off x="798208" y="1995867"/>
            <a:ext cx="0" cy="1157504"/>
          </a:xfrm>
          <a:custGeom>
            <a:avLst/>
            <a:gdLst/>
            <a:ahLst/>
            <a:cxnLst/>
            <a:rect l="l" t="t" r="r" b="b"/>
            <a:pathLst>
              <a:path h="1908810">
                <a:moveTo>
                  <a:pt x="0" y="0"/>
                </a:moveTo>
                <a:lnTo>
                  <a:pt x="0" y="1908413"/>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7" name="object 32">
            <a:extLst>
              <a:ext uri="{FF2B5EF4-FFF2-40B4-BE49-F238E27FC236}">
                <a16:creationId xmlns:a16="http://schemas.microsoft.com/office/drawing/2014/main" id="{C11D48EF-664F-4B57-8C61-332CCF9F2A89}"/>
              </a:ext>
            </a:extLst>
          </p:cNvPr>
          <p:cNvSpPr/>
          <p:nvPr userDrawn="1"/>
        </p:nvSpPr>
        <p:spPr>
          <a:xfrm>
            <a:off x="612537" y="3371221"/>
            <a:ext cx="0" cy="1524856"/>
          </a:xfrm>
          <a:custGeom>
            <a:avLst/>
            <a:gdLst/>
            <a:ahLst/>
            <a:cxnLst/>
            <a:rect l="l" t="t" r="r" b="b"/>
            <a:pathLst>
              <a:path h="2514600">
                <a:moveTo>
                  <a:pt x="0" y="0"/>
                </a:moveTo>
                <a:lnTo>
                  <a:pt x="0" y="2514331"/>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8" name="object 36">
            <a:extLst>
              <a:ext uri="{FF2B5EF4-FFF2-40B4-BE49-F238E27FC236}">
                <a16:creationId xmlns:a16="http://schemas.microsoft.com/office/drawing/2014/main" id="{6BC76D20-5F49-48CD-A816-70854D4F1902}"/>
              </a:ext>
            </a:extLst>
          </p:cNvPr>
          <p:cNvSpPr/>
          <p:nvPr userDrawn="1"/>
        </p:nvSpPr>
        <p:spPr>
          <a:xfrm flipH="1">
            <a:off x="10666563" y="33602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9" name="object 37">
            <a:extLst>
              <a:ext uri="{FF2B5EF4-FFF2-40B4-BE49-F238E27FC236}">
                <a16:creationId xmlns:a16="http://schemas.microsoft.com/office/drawing/2014/main" id="{27FBC586-A5F4-4619-9E78-16D8A020BE2D}"/>
              </a:ext>
            </a:extLst>
          </p:cNvPr>
          <p:cNvSpPr/>
          <p:nvPr userDrawn="1"/>
        </p:nvSpPr>
        <p:spPr>
          <a:xfrm flipH="1">
            <a:off x="4671415" y="2304698"/>
            <a:ext cx="38953" cy="848502"/>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0" name="object 38">
            <a:extLst>
              <a:ext uri="{FF2B5EF4-FFF2-40B4-BE49-F238E27FC236}">
                <a16:creationId xmlns:a16="http://schemas.microsoft.com/office/drawing/2014/main" id="{FD7D0875-1B1B-48D3-A555-34C9212B20A5}"/>
              </a:ext>
            </a:extLst>
          </p:cNvPr>
          <p:cNvSpPr/>
          <p:nvPr userDrawn="1"/>
        </p:nvSpPr>
        <p:spPr>
          <a:xfrm>
            <a:off x="6553137" y="1969512"/>
            <a:ext cx="0" cy="1183688"/>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1" name="object 39">
            <a:extLst>
              <a:ext uri="{FF2B5EF4-FFF2-40B4-BE49-F238E27FC236}">
                <a16:creationId xmlns:a16="http://schemas.microsoft.com/office/drawing/2014/main" id="{BD5F6273-5707-459F-894D-529E391591A5}"/>
              </a:ext>
            </a:extLst>
          </p:cNvPr>
          <p:cNvSpPr/>
          <p:nvPr userDrawn="1"/>
        </p:nvSpPr>
        <p:spPr>
          <a:xfrm>
            <a:off x="5038270" y="3424260"/>
            <a:ext cx="144818" cy="1231560"/>
          </a:xfrm>
          <a:custGeom>
            <a:avLst/>
            <a:gdLst/>
            <a:ahLst/>
            <a:cxnLst/>
            <a:rect l="l" t="t" r="r" b="b"/>
            <a:pathLst>
              <a:path h="1099820">
                <a:moveTo>
                  <a:pt x="0" y="0"/>
                </a:moveTo>
                <a:lnTo>
                  <a:pt x="0" y="1099212"/>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cxnSp>
        <p:nvCxnSpPr>
          <p:cNvPr id="13" name="Straight Connector 12">
            <a:extLst>
              <a:ext uri="{FF2B5EF4-FFF2-40B4-BE49-F238E27FC236}">
                <a16:creationId xmlns:a16="http://schemas.microsoft.com/office/drawing/2014/main" id="{C4054DFD-CDA6-457D-972D-D5AB4E60C7C6}"/>
              </a:ext>
            </a:extLst>
          </p:cNvPr>
          <p:cNvCxnSpPr>
            <a:cxnSpLocks/>
          </p:cNvCxnSpPr>
          <p:nvPr userDrawn="1"/>
        </p:nvCxnSpPr>
        <p:spPr>
          <a:xfrm>
            <a:off x="615945" y="3581094"/>
            <a:ext cx="11078724" cy="0"/>
          </a:xfrm>
          <a:prstGeom prst="line">
            <a:avLst/>
          </a:prstGeom>
          <a:noFill/>
          <a:ln w="25400" cap="rnd" cmpd="sng" algn="ctr">
            <a:solidFill>
              <a:srgbClr val="A0EBB2"/>
            </a:solidFill>
            <a:prstDash val="solid"/>
            <a:round/>
          </a:ln>
          <a:effectLst/>
        </p:spPr>
      </p:cxnSp>
      <p:grpSp>
        <p:nvGrpSpPr>
          <p:cNvPr id="14" name="Group 13">
            <a:extLst>
              <a:ext uri="{FF2B5EF4-FFF2-40B4-BE49-F238E27FC236}">
                <a16:creationId xmlns:a16="http://schemas.microsoft.com/office/drawing/2014/main" id="{7F1F0347-9CC3-4FC9-A0C2-A268E3F0921E}"/>
              </a:ext>
            </a:extLst>
          </p:cNvPr>
          <p:cNvGrpSpPr/>
          <p:nvPr userDrawn="1"/>
        </p:nvGrpSpPr>
        <p:grpSpPr>
          <a:xfrm>
            <a:off x="608826" y="3092665"/>
            <a:ext cx="11085836" cy="338561"/>
            <a:chOff x="1125028" y="5369125"/>
            <a:chExt cx="20817884" cy="570578"/>
          </a:xfrm>
          <a:solidFill>
            <a:schemeClr val="accent1">
              <a:lumMod val="60000"/>
              <a:lumOff val="40000"/>
            </a:schemeClr>
          </a:solidFill>
        </p:grpSpPr>
        <p:sp>
          <p:nvSpPr>
            <p:cNvPr id="15" name="Title 3">
              <a:extLst>
                <a:ext uri="{FF2B5EF4-FFF2-40B4-BE49-F238E27FC236}">
                  <a16:creationId xmlns:a16="http://schemas.microsoft.com/office/drawing/2014/main" id="{8533E4B4-F1F6-49C3-8517-216AE9290C4E}"/>
                </a:ext>
              </a:extLst>
            </p:cNvPr>
            <p:cNvSpPr txBox="1">
              <a:spLocks/>
            </p:cNvSpPr>
            <p:nvPr/>
          </p:nvSpPr>
          <p:spPr>
            <a:xfrm>
              <a:off x="1125028"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16" name="Title 3">
              <a:extLst>
                <a:ext uri="{FF2B5EF4-FFF2-40B4-BE49-F238E27FC236}">
                  <a16:creationId xmlns:a16="http://schemas.microsoft.com/office/drawing/2014/main" id="{94E3242B-534D-4613-9D79-8019CE0E1553}"/>
                </a:ext>
              </a:extLst>
            </p:cNvPr>
            <p:cNvSpPr txBox="1">
              <a:spLocks/>
            </p:cNvSpPr>
            <p:nvPr/>
          </p:nvSpPr>
          <p:spPr>
            <a:xfrm>
              <a:off x="2355940" y="5369128"/>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17" name="Title 3">
              <a:extLst>
                <a:ext uri="{FF2B5EF4-FFF2-40B4-BE49-F238E27FC236}">
                  <a16:creationId xmlns:a16="http://schemas.microsoft.com/office/drawing/2014/main" id="{EFA96FFA-773F-49AA-828A-5B8985BEE110}"/>
                </a:ext>
              </a:extLst>
            </p:cNvPr>
            <p:cNvSpPr txBox="1">
              <a:spLocks/>
            </p:cNvSpPr>
            <p:nvPr/>
          </p:nvSpPr>
          <p:spPr>
            <a:xfrm>
              <a:off x="3586851"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18" name="Title 3">
              <a:extLst>
                <a:ext uri="{FF2B5EF4-FFF2-40B4-BE49-F238E27FC236}">
                  <a16:creationId xmlns:a16="http://schemas.microsoft.com/office/drawing/2014/main" id="{3A36103B-6AB6-4D97-825C-C2804EA081FA}"/>
                </a:ext>
              </a:extLst>
            </p:cNvPr>
            <p:cNvSpPr txBox="1">
              <a:spLocks/>
            </p:cNvSpPr>
            <p:nvPr/>
          </p:nvSpPr>
          <p:spPr>
            <a:xfrm>
              <a:off x="4817763"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19" name="Title 3">
              <a:extLst>
                <a:ext uri="{FF2B5EF4-FFF2-40B4-BE49-F238E27FC236}">
                  <a16:creationId xmlns:a16="http://schemas.microsoft.com/office/drawing/2014/main" id="{BB373AED-2BA0-4967-A7E9-2D86816CD623}"/>
                </a:ext>
              </a:extLst>
            </p:cNvPr>
            <p:cNvSpPr txBox="1">
              <a:spLocks/>
            </p:cNvSpPr>
            <p:nvPr/>
          </p:nvSpPr>
          <p:spPr>
            <a:xfrm>
              <a:off x="604867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sp>
          <p:nvSpPr>
            <p:cNvPr id="20" name="Title 3">
              <a:extLst>
                <a:ext uri="{FF2B5EF4-FFF2-40B4-BE49-F238E27FC236}">
                  <a16:creationId xmlns:a16="http://schemas.microsoft.com/office/drawing/2014/main" id="{27CFCB55-BF17-4069-BB10-188287BAFC0C}"/>
                </a:ext>
              </a:extLst>
            </p:cNvPr>
            <p:cNvSpPr txBox="1">
              <a:spLocks/>
            </p:cNvSpPr>
            <p:nvPr/>
          </p:nvSpPr>
          <p:spPr>
            <a:xfrm>
              <a:off x="7279589"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Dec</a:t>
              </a:r>
            </a:p>
          </p:txBody>
        </p:sp>
        <p:sp>
          <p:nvSpPr>
            <p:cNvPr id="21" name="Title 3">
              <a:extLst>
                <a:ext uri="{FF2B5EF4-FFF2-40B4-BE49-F238E27FC236}">
                  <a16:creationId xmlns:a16="http://schemas.microsoft.com/office/drawing/2014/main" id="{F5B77C7E-E389-4630-BCD0-3B36C57B8982}"/>
                </a:ext>
              </a:extLst>
            </p:cNvPr>
            <p:cNvSpPr txBox="1">
              <a:spLocks/>
            </p:cNvSpPr>
            <p:nvPr/>
          </p:nvSpPr>
          <p:spPr>
            <a:xfrm>
              <a:off x="8510500"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Jan</a:t>
              </a:r>
            </a:p>
          </p:txBody>
        </p:sp>
        <p:sp>
          <p:nvSpPr>
            <p:cNvPr id="22" name="Title 3">
              <a:extLst>
                <a:ext uri="{FF2B5EF4-FFF2-40B4-BE49-F238E27FC236}">
                  <a16:creationId xmlns:a16="http://schemas.microsoft.com/office/drawing/2014/main" id="{23BE0615-C266-415D-BE69-5B7D1308E40E}"/>
                </a:ext>
              </a:extLst>
            </p:cNvPr>
            <p:cNvSpPr txBox="1">
              <a:spLocks/>
            </p:cNvSpPr>
            <p:nvPr/>
          </p:nvSpPr>
          <p:spPr>
            <a:xfrm>
              <a:off x="9741412"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Feb</a:t>
              </a:r>
            </a:p>
          </p:txBody>
        </p:sp>
        <p:sp>
          <p:nvSpPr>
            <p:cNvPr id="23" name="Title 3">
              <a:extLst>
                <a:ext uri="{FF2B5EF4-FFF2-40B4-BE49-F238E27FC236}">
                  <a16:creationId xmlns:a16="http://schemas.microsoft.com/office/drawing/2014/main" id="{467E4D54-E373-49DB-B163-BDF18174F0EF}"/>
                </a:ext>
              </a:extLst>
            </p:cNvPr>
            <p:cNvSpPr txBox="1">
              <a:spLocks/>
            </p:cNvSpPr>
            <p:nvPr/>
          </p:nvSpPr>
          <p:spPr>
            <a:xfrm>
              <a:off x="10972324"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Mar</a:t>
              </a:r>
            </a:p>
          </p:txBody>
        </p:sp>
        <p:sp>
          <p:nvSpPr>
            <p:cNvPr id="24" name="Title 3">
              <a:extLst>
                <a:ext uri="{FF2B5EF4-FFF2-40B4-BE49-F238E27FC236}">
                  <a16:creationId xmlns:a16="http://schemas.microsoft.com/office/drawing/2014/main" id="{B7561658-CE2D-4101-B111-D7462A79261E}"/>
                </a:ext>
              </a:extLst>
            </p:cNvPr>
            <p:cNvSpPr txBox="1">
              <a:spLocks/>
            </p:cNvSpPr>
            <p:nvPr/>
          </p:nvSpPr>
          <p:spPr>
            <a:xfrm>
              <a:off x="12203236"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Apr</a:t>
              </a:r>
            </a:p>
          </p:txBody>
        </p:sp>
        <p:sp>
          <p:nvSpPr>
            <p:cNvPr id="25" name="Title 3">
              <a:extLst>
                <a:ext uri="{FF2B5EF4-FFF2-40B4-BE49-F238E27FC236}">
                  <a16:creationId xmlns:a16="http://schemas.microsoft.com/office/drawing/2014/main" id="{B0BE805D-8B2B-441E-B956-A4D4A28B0ECE}"/>
                </a:ext>
              </a:extLst>
            </p:cNvPr>
            <p:cNvSpPr txBox="1">
              <a:spLocks/>
            </p:cNvSpPr>
            <p:nvPr/>
          </p:nvSpPr>
          <p:spPr>
            <a:xfrm>
              <a:off x="1343414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May</a:t>
              </a:r>
            </a:p>
          </p:txBody>
        </p:sp>
        <p:sp>
          <p:nvSpPr>
            <p:cNvPr id="26" name="Title 3">
              <a:extLst>
                <a:ext uri="{FF2B5EF4-FFF2-40B4-BE49-F238E27FC236}">
                  <a16:creationId xmlns:a16="http://schemas.microsoft.com/office/drawing/2014/main" id="{09D36D56-6D7E-4662-B3C7-9495B9076147}"/>
                </a:ext>
              </a:extLst>
            </p:cNvPr>
            <p:cNvSpPr txBox="1">
              <a:spLocks/>
            </p:cNvSpPr>
            <p:nvPr/>
          </p:nvSpPr>
          <p:spPr>
            <a:xfrm>
              <a:off x="14665065"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Jun</a:t>
              </a:r>
            </a:p>
          </p:txBody>
        </p:sp>
        <p:sp>
          <p:nvSpPr>
            <p:cNvPr id="27" name="Title 3">
              <a:extLst>
                <a:ext uri="{FF2B5EF4-FFF2-40B4-BE49-F238E27FC236}">
                  <a16:creationId xmlns:a16="http://schemas.microsoft.com/office/drawing/2014/main" id="{8DE43A28-E2C3-424D-923E-A3F2EDA0F0E5}"/>
                </a:ext>
              </a:extLst>
            </p:cNvPr>
            <p:cNvSpPr txBox="1">
              <a:spLocks/>
            </p:cNvSpPr>
            <p:nvPr/>
          </p:nvSpPr>
          <p:spPr>
            <a:xfrm>
              <a:off x="15895980" y="5369136"/>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28" name="Title 3">
              <a:extLst>
                <a:ext uri="{FF2B5EF4-FFF2-40B4-BE49-F238E27FC236}">
                  <a16:creationId xmlns:a16="http://schemas.microsoft.com/office/drawing/2014/main" id="{EDD9E3DD-8F2E-4A16-B592-75952DD37D11}"/>
                </a:ext>
              </a:extLst>
            </p:cNvPr>
            <p:cNvSpPr txBox="1">
              <a:spLocks/>
            </p:cNvSpPr>
            <p:nvPr/>
          </p:nvSpPr>
          <p:spPr>
            <a:xfrm>
              <a:off x="17126892"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31" name="Title 3">
              <a:extLst>
                <a:ext uri="{FF2B5EF4-FFF2-40B4-BE49-F238E27FC236}">
                  <a16:creationId xmlns:a16="http://schemas.microsoft.com/office/drawing/2014/main" id="{77F369C2-724E-40A7-8673-2BB353A1151A}"/>
                </a:ext>
              </a:extLst>
            </p:cNvPr>
            <p:cNvSpPr txBox="1">
              <a:spLocks/>
            </p:cNvSpPr>
            <p:nvPr/>
          </p:nvSpPr>
          <p:spPr>
            <a:xfrm>
              <a:off x="18357804" y="5369131"/>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32" name="Title 3">
              <a:extLst>
                <a:ext uri="{FF2B5EF4-FFF2-40B4-BE49-F238E27FC236}">
                  <a16:creationId xmlns:a16="http://schemas.microsoft.com/office/drawing/2014/main" id="{B5CB6AD4-701C-45FD-8E3C-5CF54B79C1DF}"/>
                </a:ext>
              </a:extLst>
            </p:cNvPr>
            <p:cNvSpPr txBox="1">
              <a:spLocks/>
            </p:cNvSpPr>
            <p:nvPr/>
          </p:nvSpPr>
          <p:spPr>
            <a:xfrm>
              <a:off x="19588716" y="536912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33" name="Title 3">
              <a:extLst>
                <a:ext uri="{FF2B5EF4-FFF2-40B4-BE49-F238E27FC236}">
                  <a16:creationId xmlns:a16="http://schemas.microsoft.com/office/drawing/2014/main" id="{197419B0-BCBC-4E6A-A93C-9C60D30C4A33}"/>
                </a:ext>
              </a:extLst>
            </p:cNvPr>
            <p:cNvSpPr txBox="1">
              <a:spLocks/>
            </p:cNvSpPr>
            <p:nvPr/>
          </p:nvSpPr>
          <p:spPr>
            <a:xfrm>
              <a:off x="20819633" y="5369125"/>
              <a:ext cx="1123279" cy="570566"/>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grpSp>
      <p:cxnSp>
        <p:nvCxnSpPr>
          <p:cNvPr id="34" name="Straight Connector 33">
            <a:extLst>
              <a:ext uri="{FF2B5EF4-FFF2-40B4-BE49-F238E27FC236}">
                <a16:creationId xmlns:a16="http://schemas.microsoft.com/office/drawing/2014/main" id="{87E7A264-4CEE-441B-A8E5-E94E64873DFA}"/>
              </a:ext>
            </a:extLst>
          </p:cNvPr>
          <p:cNvCxnSpPr>
            <a:cxnSpLocks/>
          </p:cNvCxnSpPr>
          <p:nvPr userDrawn="1"/>
        </p:nvCxnSpPr>
        <p:spPr>
          <a:xfrm flipV="1">
            <a:off x="11613731" y="3578026"/>
            <a:ext cx="2583298" cy="4038"/>
          </a:xfrm>
          <a:prstGeom prst="line">
            <a:avLst/>
          </a:prstGeom>
          <a:noFill/>
          <a:ln w="25400" cap="rnd" cmpd="sng" algn="ctr">
            <a:solidFill>
              <a:sysClr val="window" lastClr="FFFFFF">
                <a:lumMod val="95000"/>
              </a:sysClr>
            </a:solidFill>
            <a:prstDash val="sysDash"/>
            <a:round/>
          </a:ln>
          <a:effectLst/>
        </p:spPr>
      </p:cxnSp>
      <p:sp>
        <p:nvSpPr>
          <p:cNvPr id="35" name="TextBox 34" descr="Product roadmap for 2021 visual graph">
            <a:extLst>
              <a:ext uri="{FF2B5EF4-FFF2-40B4-BE49-F238E27FC236}">
                <a16:creationId xmlns:a16="http://schemas.microsoft.com/office/drawing/2014/main" id="{9A0C0E71-A233-4FCA-8749-06A20A57B45A}"/>
              </a:ext>
            </a:extLst>
          </p:cNvPr>
          <p:cNvSpPr txBox="1"/>
          <p:nvPr userDrawn="1"/>
        </p:nvSpPr>
        <p:spPr>
          <a:xfrm>
            <a:off x="260626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FY22Q2</a:t>
            </a:r>
          </a:p>
        </p:txBody>
      </p:sp>
      <p:sp>
        <p:nvSpPr>
          <p:cNvPr id="36" name="TextBox 35" descr="Product roadmap for 2021 visual graph">
            <a:extLst>
              <a:ext uri="{FF2B5EF4-FFF2-40B4-BE49-F238E27FC236}">
                <a16:creationId xmlns:a16="http://schemas.microsoft.com/office/drawing/2014/main" id="{E76A558B-2304-46BB-8A9C-26DC4AD0942D}"/>
              </a:ext>
            </a:extLst>
          </p:cNvPr>
          <p:cNvSpPr txBox="1"/>
          <p:nvPr userDrawn="1"/>
        </p:nvSpPr>
        <p:spPr>
          <a:xfrm>
            <a:off x="642567"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FY22Q1</a:t>
            </a:r>
          </a:p>
        </p:txBody>
      </p:sp>
      <p:sp>
        <p:nvSpPr>
          <p:cNvPr id="37" name="Oval 36" descr="Product roadmap for 2021 visual graph">
            <a:extLst>
              <a:ext uri="{FF2B5EF4-FFF2-40B4-BE49-F238E27FC236}">
                <a16:creationId xmlns:a16="http://schemas.microsoft.com/office/drawing/2014/main" id="{6F78DEBD-5ACB-4484-AB75-03585206F9A5}"/>
              </a:ext>
            </a:extLst>
          </p:cNvPr>
          <p:cNvSpPr>
            <a:spLocks noChangeAspect="1"/>
          </p:cNvSpPr>
          <p:nvPr userDrawn="1"/>
        </p:nvSpPr>
        <p:spPr bwMode="auto">
          <a:xfrm flipV="1">
            <a:off x="2471357"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38" name="TextBox 37" descr="Product roadmap for 2021 visual graph">
            <a:extLst>
              <a:ext uri="{FF2B5EF4-FFF2-40B4-BE49-F238E27FC236}">
                <a16:creationId xmlns:a16="http://schemas.microsoft.com/office/drawing/2014/main" id="{81195E7E-4EC4-4A34-A7C8-4CEB6F0CDF2A}"/>
              </a:ext>
            </a:extLst>
          </p:cNvPr>
          <p:cNvSpPr txBox="1"/>
          <p:nvPr userDrawn="1"/>
        </p:nvSpPr>
        <p:spPr>
          <a:xfrm>
            <a:off x="458651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FY22Q3</a:t>
            </a:r>
          </a:p>
        </p:txBody>
      </p:sp>
      <p:sp>
        <p:nvSpPr>
          <p:cNvPr id="39" name="TextBox 38" descr="Product roadmap for 2021 visual graph">
            <a:extLst>
              <a:ext uri="{FF2B5EF4-FFF2-40B4-BE49-F238E27FC236}">
                <a16:creationId xmlns:a16="http://schemas.microsoft.com/office/drawing/2014/main" id="{4BEB9F55-6C11-4AEA-9048-E1AC4F6255CD}"/>
              </a:ext>
            </a:extLst>
          </p:cNvPr>
          <p:cNvSpPr txBox="1"/>
          <p:nvPr userDrawn="1"/>
        </p:nvSpPr>
        <p:spPr>
          <a:xfrm>
            <a:off x="6554678"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FY22Q4</a:t>
            </a:r>
          </a:p>
        </p:txBody>
      </p:sp>
      <p:sp>
        <p:nvSpPr>
          <p:cNvPr id="40" name="TextBox 39" descr="Product roadmap for 2021 visual graph">
            <a:extLst>
              <a:ext uri="{FF2B5EF4-FFF2-40B4-BE49-F238E27FC236}">
                <a16:creationId xmlns:a16="http://schemas.microsoft.com/office/drawing/2014/main" id="{9A217E57-A2C4-4863-8678-62A81307F534}"/>
              </a:ext>
            </a:extLst>
          </p:cNvPr>
          <p:cNvSpPr txBox="1"/>
          <p:nvPr userDrawn="1"/>
        </p:nvSpPr>
        <p:spPr>
          <a:xfrm>
            <a:off x="8518295"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FY23Q1</a:t>
            </a:r>
          </a:p>
        </p:txBody>
      </p:sp>
      <p:sp>
        <p:nvSpPr>
          <p:cNvPr id="41" name="Oval 40" descr="Product roadmap for 2021 visual graph">
            <a:extLst>
              <a:ext uri="{FF2B5EF4-FFF2-40B4-BE49-F238E27FC236}">
                <a16:creationId xmlns:a16="http://schemas.microsoft.com/office/drawing/2014/main" id="{2A48065C-1BD2-4849-894C-C860591C4689}"/>
              </a:ext>
            </a:extLst>
          </p:cNvPr>
          <p:cNvSpPr>
            <a:spLocks noChangeAspect="1"/>
          </p:cNvSpPr>
          <p:nvPr userDrawn="1"/>
        </p:nvSpPr>
        <p:spPr bwMode="auto">
          <a:xfrm flipV="1">
            <a:off x="10372170"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2" name="TextBox 41" descr="Product roadmap for 2021 visual graph">
            <a:extLst>
              <a:ext uri="{FF2B5EF4-FFF2-40B4-BE49-F238E27FC236}">
                <a16:creationId xmlns:a16="http://schemas.microsoft.com/office/drawing/2014/main" id="{D3D2D276-786A-4DBE-BE75-64C4FD8B0082}"/>
              </a:ext>
            </a:extLst>
          </p:cNvPr>
          <p:cNvSpPr txBox="1"/>
          <p:nvPr userDrawn="1"/>
        </p:nvSpPr>
        <p:spPr>
          <a:xfrm>
            <a:off x="10509312" y="3642254"/>
            <a:ext cx="474152" cy="307777"/>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FY23Q2</a:t>
            </a:r>
          </a:p>
        </p:txBody>
      </p:sp>
      <p:sp>
        <p:nvSpPr>
          <p:cNvPr id="43" name="Oval 42" descr="Product roadmap for 2021 visual graph">
            <a:extLst>
              <a:ext uri="{FF2B5EF4-FFF2-40B4-BE49-F238E27FC236}">
                <a16:creationId xmlns:a16="http://schemas.microsoft.com/office/drawing/2014/main" id="{BF2AF666-AE68-4603-A583-E4B404E70E7E}"/>
              </a:ext>
            </a:extLst>
          </p:cNvPr>
          <p:cNvSpPr>
            <a:spLocks noChangeAspect="1"/>
          </p:cNvSpPr>
          <p:nvPr userDrawn="1"/>
        </p:nvSpPr>
        <p:spPr bwMode="auto">
          <a:xfrm flipV="1">
            <a:off x="4452734"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4" name="Oval 43" descr="Product roadmap for 2021 visual graph">
            <a:extLst>
              <a:ext uri="{FF2B5EF4-FFF2-40B4-BE49-F238E27FC236}">
                <a16:creationId xmlns:a16="http://schemas.microsoft.com/office/drawing/2014/main" id="{661B96C2-2CA6-4D01-92AD-403138036DE7}"/>
              </a:ext>
            </a:extLst>
          </p:cNvPr>
          <p:cNvSpPr>
            <a:spLocks noChangeAspect="1"/>
          </p:cNvSpPr>
          <p:nvPr userDrawn="1"/>
        </p:nvSpPr>
        <p:spPr bwMode="auto">
          <a:xfrm flipV="1">
            <a:off x="6418382"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5" name="Oval 44" descr="Product roadmap for 2021 visual graph">
            <a:extLst>
              <a:ext uri="{FF2B5EF4-FFF2-40B4-BE49-F238E27FC236}">
                <a16:creationId xmlns:a16="http://schemas.microsoft.com/office/drawing/2014/main" id="{E4639260-D788-4891-AEED-D4D24BAD615D}"/>
              </a:ext>
            </a:extLst>
          </p:cNvPr>
          <p:cNvSpPr>
            <a:spLocks noChangeAspect="1"/>
          </p:cNvSpPr>
          <p:nvPr userDrawn="1"/>
        </p:nvSpPr>
        <p:spPr bwMode="auto">
          <a:xfrm flipV="1">
            <a:off x="8384314"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6" name="object 20">
            <a:extLst>
              <a:ext uri="{FF2B5EF4-FFF2-40B4-BE49-F238E27FC236}">
                <a16:creationId xmlns:a16="http://schemas.microsoft.com/office/drawing/2014/main" id="{B97F2B5A-A395-4124-9126-A25F31A19875}"/>
              </a:ext>
            </a:extLst>
          </p:cNvPr>
          <p:cNvSpPr txBox="1"/>
          <p:nvPr userDrawn="1"/>
        </p:nvSpPr>
        <p:spPr>
          <a:xfrm>
            <a:off x="690204" y="4601937"/>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7" name="object 20">
            <a:extLst>
              <a:ext uri="{FF2B5EF4-FFF2-40B4-BE49-F238E27FC236}">
                <a16:creationId xmlns:a16="http://schemas.microsoft.com/office/drawing/2014/main" id="{96F56274-B143-419F-87F6-D4AB8BB084BF}"/>
              </a:ext>
            </a:extLst>
          </p:cNvPr>
          <p:cNvSpPr txBox="1"/>
          <p:nvPr userDrawn="1"/>
        </p:nvSpPr>
        <p:spPr>
          <a:xfrm>
            <a:off x="4791115" y="2291413"/>
            <a:ext cx="598161"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8" name="object 20">
            <a:extLst>
              <a:ext uri="{FF2B5EF4-FFF2-40B4-BE49-F238E27FC236}">
                <a16:creationId xmlns:a16="http://schemas.microsoft.com/office/drawing/2014/main" id="{E284BA0F-D14F-4B45-BEB8-C0339425164D}"/>
              </a:ext>
            </a:extLst>
          </p:cNvPr>
          <p:cNvSpPr txBox="1"/>
          <p:nvPr userDrawn="1"/>
        </p:nvSpPr>
        <p:spPr>
          <a:xfrm>
            <a:off x="5139867" y="4359283"/>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9" name="object 20">
            <a:extLst>
              <a:ext uri="{FF2B5EF4-FFF2-40B4-BE49-F238E27FC236}">
                <a16:creationId xmlns:a16="http://schemas.microsoft.com/office/drawing/2014/main" id="{A992BC6C-6244-4A39-8837-705DEF92B177}"/>
              </a:ext>
            </a:extLst>
          </p:cNvPr>
          <p:cNvSpPr txBox="1"/>
          <p:nvPr userDrawn="1"/>
        </p:nvSpPr>
        <p:spPr>
          <a:xfrm>
            <a:off x="6639856" y="1933561"/>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0" name="object 20">
            <a:extLst>
              <a:ext uri="{FF2B5EF4-FFF2-40B4-BE49-F238E27FC236}">
                <a16:creationId xmlns:a16="http://schemas.microsoft.com/office/drawing/2014/main" id="{D1478CE0-09B7-4FB7-A534-1429C1BFE71E}"/>
              </a:ext>
            </a:extLst>
          </p:cNvPr>
          <p:cNvSpPr txBox="1"/>
          <p:nvPr userDrawn="1"/>
        </p:nvSpPr>
        <p:spPr>
          <a:xfrm>
            <a:off x="10215848" y="22990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1" name="object 20">
            <a:extLst>
              <a:ext uri="{FF2B5EF4-FFF2-40B4-BE49-F238E27FC236}">
                <a16:creationId xmlns:a16="http://schemas.microsoft.com/office/drawing/2014/main" id="{17C865D9-A5B2-4C86-9F04-94D0F3BC3ABD}"/>
              </a:ext>
            </a:extLst>
          </p:cNvPr>
          <p:cNvSpPr txBox="1"/>
          <p:nvPr userDrawn="1"/>
        </p:nvSpPr>
        <p:spPr>
          <a:xfrm>
            <a:off x="11274890" y="38611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12" name="Text Placeholder 6">
            <a:extLst>
              <a:ext uri="{FF2B5EF4-FFF2-40B4-BE49-F238E27FC236}">
                <a16:creationId xmlns:a16="http://schemas.microsoft.com/office/drawing/2014/main" id="{42518FC0-2218-D61D-C47B-287D6784B79A}"/>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0DDDF92F-532B-041B-4AEE-5568A959DD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9795515"/>
      </p:ext>
    </p:extLst>
  </p:cSld>
  <p:clrMapOvr>
    <a:masterClrMapping/>
  </p:clrMapOvr>
  <p:transition>
    <p:fade/>
  </p:transition>
  <p:extLst>
    <p:ext uri="{DCECCB84-F9BA-43D5-87BE-67443E8EF086}">
      <p15:sldGuideLst xmlns:p15="http://schemas.microsoft.com/office/powerpoint/2012/main">
        <p15:guide id="1" orient="horz" pos="4632">
          <p15:clr>
            <a:srgbClr val="5ACBF0"/>
          </p15:clr>
        </p15:guide>
        <p15:guide id="2" orient="horz" pos="14488">
          <p15:clr>
            <a:srgbClr val="5ACBF0"/>
          </p15:clr>
        </p15:guide>
        <p15:guide id="4" orient="horz" pos="2035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t screen horizontal righ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12" name="Text Placeholder 5">
            <a:extLst>
              <a:ext uri="{FF2B5EF4-FFF2-40B4-BE49-F238E27FC236}">
                <a16:creationId xmlns:a16="http://schemas.microsoft.com/office/drawing/2014/main" id="{FF78DCBA-2325-8C49-351F-982632D00408}"/>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4" name="Text Placeholder 6">
            <a:extLst>
              <a:ext uri="{FF2B5EF4-FFF2-40B4-BE49-F238E27FC236}">
                <a16:creationId xmlns:a16="http://schemas.microsoft.com/office/drawing/2014/main" id="{639077DA-F65D-6F67-0EF8-893AC60B402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BDDE37B-52B5-4289-2C34-CC9294DA68A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031579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t screen horizontal cent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523A8CE-5BEB-20E9-9292-D287014B75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41228" y="1351523"/>
            <a:ext cx="9654680"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a14:cpLocks xmlns:a14="http://schemas.microsoft.com/office/drawing/2010/main"/>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a:picLocks/>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a14:cpLocks xmlns:a14="http://schemas.microsoft.com/office/drawing/2010/main"/>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a:picLocks/>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a14:cpLocks xmlns:a14="http://schemas.microsoft.com/office/drawing/2010/main"/>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a:picLocks/>
              </p:cNvPicPr>
              <p:nvPr/>
            </p:nvPicPr>
            <p:blipFill>
              <a:blip r:embed="rId9"/>
              <a:stretch>
                <a:fillRect/>
              </a:stretch>
            </p:blipFill>
            <p:spPr>
              <a:xfrm>
                <a:off x="6511069" y="-3017625"/>
                <a:ext cx="23832" cy="52835"/>
              </a:xfrm>
              <a:prstGeom prst="rect">
                <a:avLst/>
              </a:prstGeom>
            </p:spPr>
          </p:pic>
        </mc:Fallback>
      </mc:AlternateContent>
      <p:sp>
        <p:nvSpPr>
          <p:cNvPr id="3" name="Title Placeholder 1">
            <a:extLst>
              <a:ext uri="{FF2B5EF4-FFF2-40B4-BE49-F238E27FC236}">
                <a16:creationId xmlns:a16="http://schemas.microsoft.com/office/drawing/2014/main" id="{52A53405-BB44-9CAC-1078-DD624F0BB701}"/>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A6AA1B6-11A4-8809-05D1-AF7DBF63EAFD}"/>
              </a:ext>
            </a:extLst>
          </p:cNvPr>
          <p:cNvSpPr>
            <a:spLocks noGrp="1"/>
          </p:cNvSpPr>
          <p:nvPr>
            <p:ph type="pic" sz="quarter" idx="11" hasCustomPrompt="1"/>
          </p:nvPr>
        </p:nvSpPr>
        <p:spPr bwMode="ltGray">
          <a:xfrm>
            <a:off x="2119164" y="1596948"/>
            <a:ext cx="807397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00915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ablet screen horizontal off fram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8246496-6C0C-F646-28EE-88C2D42F97E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713"/>
          <a:stretch/>
        </p:blipFill>
        <p:spPr>
          <a:xfrm>
            <a:off x="4054333" y="1351523"/>
            <a:ext cx="8137667"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9"/>
              <a:stretch>
                <a:fillRect/>
              </a:stretch>
            </p:blipFill>
            <p:spPr>
              <a:xfrm>
                <a:off x="6511069" y="-3017625"/>
                <a:ext cx="23832" cy="52835"/>
              </a:xfrm>
              <a:prstGeom prst="rect">
                <a:avLst/>
              </a:prstGeom>
            </p:spPr>
          </p:pic>
        </mc:Fallback>
      </mc:AlternateContent>
      <p:sp>
        <p:nvSpPr>
          <p:cNvPr id="14" name="Text Placeholder 5">
            <a:extLst>
              <a:ext uri="{FF2B5EF4-FFF2-40B4-BE49-F238E27FC236}">
                <a16:creationId xmlns:a16="http://schemas.microsoft.com/office/drawing/2014/main" id="{F373E405-4168-CFDB-49FC-0EA26F0C3922}"/>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7" name="Text Placeholder 6">
            <a:extLst>
              <a:ext uri="{FF2B5EF4-FFF2-40B4-BE49-F238E27FC236}">
                <a16:creationId xmlns:a16="http://schemas.microsoft.com/office/drawing/2014/main" id="{42E1FBAC-32FC-4EBD-A3DD-4F2C5748C6E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4B5B8B8C-6C07-9AE1-53C4-7BA5846B18F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60948865-C779-BB82-0C95-88DA693AEA4E}"/>
              </a:ext>
            </a:extLst>
          </p:cNvPr>
          <p:cNvSpPr>
            <a:spLocks noGrp="1"/>
          </p:cNvSpPr>
          <p:nvPr>
            <p:ph type="pic" sz="quarter" idx="11" hasCustomPrompt="1"/>
          </p:nvPr>
        </p:nvSpPr>
        <p:spPr bwMode="ltGray">
          <a:xfrm>
            <a:off x="4841870" y="1596948"/>
            <a:ext cx="735013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96359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big screen">
    <p:spTree>
      <p:nvGrpSpPr>
        <p:cNvPr id="1" name=""/>
        <p:cNvGrpSpPr/>
        <p:nvPr/>
      </p:nvGrpSpPr>
      <p:grpSpPr>
        <a:xfrm>
          <a:off x="0" y="0"/>
          <a:ext cx="0" cy="0"/>
          <a:chOff x="0" y="0"/>
          <a:chExt cx="0" cy="0"/>
        </a:xfrm>
      </p:grpSpPr>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8ACD89BC-00FA-4B7D-9C3A-69512BB18917}"/>
              </a:ext>
            </a:extLst>
          </p:cNvPr>
          <p:cNvSpPr>
            <a:spLocks noGrp="1"/>
          </p:cNvSpPr>
          <p:nvPr>
            <p:ph type="pic" sz="quarter" idx="11" hasCustomPrompt="1"/>
          </p:nvPr>
        </p:nvSpPr>
        <p:spPr bwMode="ltGray">
          <a:xfrm>
            <a:off x="614799" y="1819072"/>
            <a:ext cx="10970062" cy="5038928"/>
          </a:xfrm>
          <a:gradFill>
            <a:gsLst>
              <a:gs pos="53000">
                <a:srgbClr val="512BD4"/>
              </a:gs>
              <a:gs pos="0">
                <a:srgbClr val="0B6CFF"/>
              </a:gs>
            </a:gsLst>
            <a:path path="circle">
              <a:fillToRect r="100000" b="100000"/>
            </a:path>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3" name="Text Placeholder 6">
            <a:extLst>
              <a:ext uri="{FF2B5EF4-FFF2-40B4-BE49-F238E27FC236}">
                <a16:creationId xmlns:a16="http://schemas.microsoft.com/office/drawing/2014/main" id="{63254B5B-DEF3-E0F9-4757-8A11BAB00231}"/>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31FC6D28-6B4D-418E-1BEE-3C67FCE0EF2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47379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516816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5212080"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39354943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Text Placeholder 6">
            <a:extLst>
              <a:ext uri="{FF2B5EF4-FFF2-40B4-BE49-F238E27FC236}">
                <a16:creationId xmlns:a16="http://schemas.microsoft.com/office/drawing/2014/main" id="{28FE2B55-C2E7-3AC1-5458-033D80C4E0E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9313BE94-748D-BF42-95B2-962493883CC4}"/>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906754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2" name="Straight Connector 1">
            <a:extLst>
              <a:ext uri="{FF2B5EF4-FFF2-40B4-BE49-F238E27FC236}">
                <a16:creationId xmlns:a16="http://schemas.microsoft.com/office/drawing/2014/main" id="{736C35E9-DD77-8A54-AB4E-F016D05D17AD}"/>
              </a:ext>
            </a:extLst>
          </p:cNvPr>
          <p:cNvCxnSpPr>
            <a:cxnSpLocks/>
          </p:cNvCxnSpPr>
          <p:nvPr userDrawn="1"/>
        </p:nvCxnSpPr>
        <p:spPr>
          <a:xfrm>
            <a:off x="7103224" y="1661104"/>
            <a:ext cx="0" cy="4206240"/>
          </a:xfrm>
          <a:prstGeom prst="line">
            <a:avLst/>
          </a:prstGeom>
          <a:ln w="9525">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3975107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684147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800" y="1748188"/>
            <a:ext cx="4203944"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a:t>
            </a:r>
          </a:p>
          <a:p>
            <a:pPr lvl="0"/>
            <a:r>
              <a:rPr lang="en-US"/>
              <a:t>Lorem ipsum dolor sit</a:t>
            </a:r>
          </a:p>
          <a:p>
            <a:pPr lvl="0"/>
            <a:r>
              <a:rPr lang="en-US"/>
              <a:t>Lorem ipsum dolor sit</a:t>
            </a:r>
          </a:p>
          <a:p>
            <a:pPr lvl="0"/>
            <a:r>
              <a:rPr lang="en-US"/>
              <a:t>Lorem ipsum dolor sit</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5" name="Straight Connector 4">
            <a:extLst>
              <a:ext uri="{FF2B5EF4-FFF2-40B4-BE49-F238E27FC236}">
                <a16:creationId xmlns:a16="http://schemas.microsoft.com/office/drawing/2014/main" id="{2B087CB1-6844-2A7E-DA84-CA1A4CAAF40A}"/>
              </a:ext>
            </a:extLst>
          </p:cNvPr>
          <p:cNvCxnSpPr>
            <a:cxnSpLocks/>
          </p:cNvCxnSpPr>
          <p:nvPr userDrawn="1"/>
        </p:nvCxnSpPr>
        <p:spPr>
          <a:xfrm>
            <a:off x="5043205" y="1661104"/>
            <a:ext cx="0" cy="4206240"/>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4597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ullet points with Footer">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6270501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5894336" cy="3385542"/>
          </a:xfrm>
          <a:prstGeom prst="rect">
            <a:avLst/>
          </a:prstGeom>
        </p:spPr>
        <p:txBody>
          <a:bodyPr/>
          <a:lstStyle>
            <a:lvl1pPr marL="171416" indent="-171416">
              <a:lnSpc>
                <a:spcPct val="100000"/>
              </a:lnSpc>
              <a:spcBef>
                <a:spcPts val="0"/>
              </a:spcBef>
              <a:spcAft>
                <a:spcPts val="2400"/>
              </a:spcAft>
              <a:buFont typeface="Arial" panose="020B0604020202020204" pitchFamily="34" charset="0"/>
              <a:buChar char="•"/>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3" name="Text Placeholder 6">
            <a:extLst>
              <a:ext uri="{FF2B5EF4-FFF2-40B4-BE49-F238E27FC236}">
                <a16:creationId xmlns:a16="http://schemas.microsoft.com/office/drawing/2014/main" id="{504E7C75-93F3-C740-431A-6D6FF7F9019E}"/>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7344242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78C3A61-44B7-7039-C1EB-ED8A1714891D}"/>
              </a:ext>
            </a:extLst>
          </p:cNvPr>
          <p:cNvSpPr>
            <a:spLocks noGrp="1"/>
          </p:cNvSpPr>
          <p:nvPr>
            <p:ph type="tbl" sz="quarter" idx="25" hasCustomPrompt="1"/>
          </p:nvPr>
        </p:nvSpPr>
        <p:spPr>
          <a:xfrm>
            <a:off x="615077" y="4002510"/>
            <a:ext cx="11018196" cy="215444"/>
          </a:xfrm>
          <a:noFill/>
          <a:ln cmpd="sng">
            <a:solidFill>
              <a:schemeClr val="accent1">
                <a:lumMod val="40000"/>
                <a:lumOff val="60000"/>
                <a:alpha val="81000"/>
              </a:schemeClr>
            </a:solidFill>
            <a:extLst>
              <a:ext uri="{C807C97D-BFC1-408E-A445-0C87EB9F89A2}">
                <ask:lineSketchStyleProps xmlns:ask="http://schemas.microsoft.com/office/drawing/2018/sketchyshapes" sd="1219033472">
                  <a:custGeom>
                    <a:avLst/>
                    <a:gdLst>
                      <a:gd name="connsiteX0" fmla="*/ 0 w 22039262"/>
                      <a:gd name="connsiteY0" fmla="*/ 0 h 8128000"/>
                      <a:gd name="connsiteX1" fmla="*/ 1129512 w 22039262"/>
                      <a:gd name="connsiteY1" fmla="*/ 0 h 8128000"/>
                      <a:gd name="connsiteX2" fmla="*/ 1818239 w 22039262"/>
                      <a:gd name="connsiteY2" fmla="*/ 0 h 8128000"/>
                      <a:gd name="connsiteX3" fmla="*/ 2727359 w 22039262"/>
                      <a:gd name="connsiteY3" fmla="*/ 0 h 8128000"/>
                      <a:gd name="connsiteX4" fmla="*/ 3636478 w 22039262"/>
                      <a:gd name="connsiteY4" fmla="*/ 0 h 8128000"/>
                      <a:gd name="connsiteX5" fmla="*/ 4765990 w 22039262"/>
                      <a:gd name="connsiteY5" fmla="*/ 0 h 8128000"/>
                      <a:gd name="connsiteX6" fmla="*/ 4793539 w 22039262"/>
                      <a:gd name="connsiteY6" fmla="*/ 0 h 8128000"/>
                      <a:gd name="connsiteX7" fmla="*/ 4821089 w 22039262"/>
                      <a:gd name="connsiteY7" fmla="*/ 0 h 8128000"/>
                      <a:gd name="connsiteX8" fmla="*/ 5950601 w 22039262"/>
                      <a:gd name="connsiteY8" fmla="*/ 0 h 8128000"/>
                      <a:gd name="connsiteX9" fmla="*/ 6418935 w 22039262"/>
                      <a:gd name="connsiteY9" fmla="*/ 0 h 8128000"/>
                      <a:gd name="connsiteX10" fmla="*/ 7548447 w 22039262"/>
                      <a:gd name="connsiteY10" fmla="*/ 0 h 8128000"/>
                      <a:gd name="connsiteX11" fmla="*/ 8016782 w 22039262"/>
                      <a:gd name="connsiteY11" fmla="*/ 0 h 8128000"/>
                      <a:gd name="connsiteX12" fmla="*/ 8925901 w 22039262"/>
                      <a:gd name="connsiteY12" fmla="*/ 0 h 8128000"/>
                      <a:gd name="connsiteX13" fmla="*/ 9173843 w 22039262"/>
                      <a:gd name="connsiteY13" fmla="*/ 0 h 8128000"/>
                      <a:gd name="connsiteX14" fmla="*/ 9862570 w 22039262"/>
                      <a:gd name="connsiteY14" fmla="*/ 0 h 8128000"/>
                      <a:gd name="connsiteX15" fmla="*/ 10551297 w 22039262"/>
                      <a:gd name="connsiteY15" fmla="*/ 0 h 8128000"/>
                      <a:gd name="connsiteX16" fmla="*/ 11019631 w 22039262"/>
                      <a:gd name="connsiteY16" fmla="*/ 0 h 8128000"/>
                      <a:gd name="connsiteX17" fmla="*/ 11487965 w 22039262"/>
                      <a:gd name="connsiteY17" fmla="*/ 0 h 8128000"/>
                      <a:gd name="connsiteX18" fmla="*/ 11515514 w 22039262"/>
                      <a:gd name="connsiteY18" fmla="*/ 0 h 8128000"/>
                      <a:gd name="connsiteX19" fmla="*/ 11543063 w 22039262"/>
                      <a:gd name="connsiteY19" fmla="*/ 0 h 8128000"/>
                      <a:gd name="connsiteX20" fmla="*/ 11570613 w 22039262"/>
                      <a:gd name="connsiteY20" fmla="*/ 0 h 8128000"/>
                      <a:gd name="connsiteX21" fmla="*/ 11598162 w 22039262"/>
                      <a:gd name="connsiteY21" fmla="*/ 0 h 8128000"/>
                      <a:gd name="connsiteX22" fmla="*/ 11625711 w 22039262"/>
                      <a:gd name="connsiteY22" fmla="*/ 0 h 8128000"/>
                      <a:gd name="connsiteX23" fmla="*/ 12094045 w 22039262"/>
                      <a:gd name="connsiteY23" fmla="*/ 0 h 8128000"/>
                      <a:gd name="connsiteX24" fmla="*/ 12121594 w 22039262"/>
                      <a:gd name="connsiteY24" fmla="*/ 0 h 8128000"/>
                      <a:gd name="connsiteX25" fmla="*/ 13251106 w 22039262"/>
                      <a:gd name="connsiteY25" fmla="*/ 0 h 8128000"/>
                      <a:gd name="connsiteX26" fmla="*/ 13278655 w 22039262"/>
                      <a:gd name="connsiteY26" fmla="*/ 0 h 8128000"/>
                      <a:gd name="connsiteX27" fmla="*/ 13967382 w 22039262"/>
                      <a:gd name="connsiteY27" fmla="*/ 0 h 8128000"/>
                      <a:gd name="connsiteX28" fmla="*/ 15096894 w 22039262"/>
                      <a:gd name="connsiteY28" fmla="*/ 0 h 8128000"/>
                      <a:gd name="connsiteX29" fmla="*/ 16226407 w 22039262"/>
                      <a:gd name="connsiteY29" fmla="*/ 0 h 8128000"/>
                      <a:gd name="connsiteX30" fmla="*/ 17135526 w 22039262"/>
                      <a:gd name="connsiteY30" fmla="*/ 0 h 8128000"/>
                      <a:gd name="connsiteX31" fmla="*/ 17603861 w 22039262"/>
                      <a:gd name="connsiteY31" fmla="*/ 0 h 8128000"/>
                      <a:gd name="connsiteX32" fmla="*/ 17851802 w 22039262"/>
                      <a:gd name="connsiteY32" fmla="*/ 0 h 8128000"/>
                      <a:gd name="connsiteX33" fmla="*/ 18760922 w 22039262"/>
                      <a:gd name="connsiteY33" fmla="*/ 0 h 8128000"/>
                      <a:gd name="connsiteX34" fmla="*/ 19670041 w 22039262"/>
                      <a:gd name="connsiteY34" fmla="*/ 0 h 8128000"/>
                      <a:gd name="connsiteX35" fmla="*/ 20579161 w 22039262"/>
                      <a:gd name="connsiteY35" fmla="*/ 0 h 8128000"/>
                      <a:gd name="connsiteX36" fmla="*/ 20606710 w 22039262"/>
                      <a:gd name="connsiteY36" fmla="*/ 0 h 8128000"/>
                      <a:gd name="connsiteX37" fmla="*/ 20854652 w 22039262"/>
                      <a:gd name="connsiteY37" fmla="*/ 0 h 8128000"/>
                      <a:gd name="connsiteX38" fmla="*/ 22039262 w 22039262"/>
                      <a:gd name="connsiteY38" fmla="*/ 0 h 8128000"/>
                      <a:gd name="connsiteX39" fmla="*/ 22039262 w 22039262"/>
                      <a:gd name="connsiteY39" fmla="*/ 839893 h 8128000"/>
                      <a:gd name="connsiteX40" fmla="*/ 22039262 w 22039262"/>
                      <a:gd name="connsiteY40" fmla="*/ 1273387 h 8128000"/>
                      <a:gd name="connsiteX41" fmla="*/ 22039262 w 22039262"/>
                      <a:gd name="connsiteY41" fmla="*/ 2032000 h 8128000"/>
                      <a:gd name="connsiteX42" fmla="*/ 22039262 w 22039262"/>
                      <a:gd name="connsiteY42" fmla="*/ 2871893 h 8128000"/>
                      <a:gd name="connsiteX43" fmla="*/ 22039262 w 22039262"/>
                      <a:gd name="connsiteY43" fmla="*/ 3711787 h 8128000"/>
                      <a:gd name="connsiteX44" fmla="*/ 22039262 w 22039262"/>
                      <a:gd name="connsiteY44" fmla="*/ 4307840 h 8128000"/>
                      <a:gd name="connsiteX45" fmla="*/ 22039262 w 22039262"/>
                      <a:gd name="connsiteY45" fmla="*/ 5147733 h 8128000"/>
                      <a:gd name="connsiteX46" fmla="*/ 22039262 w 22039262"/>
                      <a:gd name="connsiteY46" fmla="*/ 5906347 h 8128000"/>
                      <a:gd name="connsiteX47" fmla="*/ 22039262 w 22039262"/>
                      <a:gd name="connsiteY47" fmla="*/ 6339840 h 8128000"/>
                      <a:gd name="connsiteX48" fmla="*/ 22039262 w 22039262"/>
                      <a:gd name="connsiteY48" fmla="*/ 6935893 h 8128000"/>
                      <a:gd name="connsiteX49" fmla="*/ 22039262 w 22039262"/>
                      <a:gd name="connsiteY49" fmla="*/ 8128000 h 8128000"/>
                      <a:gd name="connsiteX50" fmla="*/ 20909750 w 22039262"/>
                      <a:gd name="connsiteY50" fmla="*/ 8128000 h 8128000"/>
                      <a:gd name="connsiteX51" fmla="*/ 20441416 w 22039262"/>
                      <a:gd name="connsiteY51" fmla="*/ 8128000 h 8128000"/>
                      <a:gd name="connsiteX52" fmla="*/ 20413866 w 22039262"/>
                      <a:gd name="connsiteY52" fmla="*/ 8128000 h 8128000"/>
                      <a:gd name="connsiteX53" fmla="*/ 20386317 w 22039262"/>
                      <a:gd name="connsiteY53" fmla="*/ 8128000 h 8128000"/>
                      <a:gd name="connsiteX54" fmla="*/ 19697590 w 22039262"/>
                      <a:gd name="connsiteY54" fmla="*/ 8128000 h 8128000"/>
                      <a:gd name="connsiteX55" fmla="*/ 18788471 w 22039262"/>
                      <a:gd name="connsiteY55" fmla="*/ 8128000 h 8128000"/>
                      <a:gd name="connsiteX56" fmla="*/ 18099744 w 22039262"/>
                      <a:gd name="connsiteY56" fmla="*/ 8128000 h 8128000"/>
                      <a:gd name="connsiteX57" fmla="*/ 17190624 w 22039262"/>
                      <a:gd name="connsiteY57" fmla="*/ 8128000 h 8128000"/>
                      <a:gd name="connsiteX58" fmla="*/ 16281505 w 22039262"/>
                      <a:gd name="connsiteY58" fmla="*/ 8128000 h 8128000"/>
                      <a:gd name="connsiteX59" fmla="*/ 15813170 w 22039262"/>
                      <a:gd name="connsiteY59" fmla="*/ 8128000 h 8128000"/>
                      <a:gd name="connsiteX60" fmla="*/ 15344836 w 22039262"/>
                      <a:gd name="connsiteY60" fmla="*/ 8128000 h 8128000"/>
                      <a:gd name="connsiteX61" fmla="*/ 14876502 w 22039262"/>
                      <a:gd name="connsiteY61" fmla="*/ 8128000 h 8128000"/>
                      <a:gd name="connsiteX62" fmla="*/ 13746990 w 22039262"/>
                      <a:gd name="connsiteY62" fmla="*/ 8128000 h 8128000"/>
                      <a:gd name="connsiteX63" fmla="*/ 13719441 w 22039262"/>
                      <a:gd name="connsiteY63" fmla="*/ 8128000 h 8128000"/>
                      <a:gd name="connsiteX64" fmla="*/ 12810321 w 22039262"/>
                      <a:gd name="connsiteY64" fmla="*/ 8128000 h 8128000"/>
                      <a:gd name="connsiteX65" fmla="*/ 12341987 w 22039262"/>
                      <a:gd name="connsiteY65" fmla="*/ 8128000 h 8128000"/>
                      <a:gd name="connsiteX66" fmla="*/ 11653260 w 22039262"/>
                      <a:gd name="connsiteY66" fmla="*/ 8128000 h 8128000"/>
                      <a:gd name="connsiteX67" fmla="*/ 11405318 w 22039262"/>
                      <a:gd name="connsiteY67" fmla="*/ 8128000 h 8128000"/>
                      <a:gd name="connsiteX68" fmla="*/ 10936984 w 22039262"/>
                      <a:gd name="connsiteY68" fmla="*/ 8128000 h 8128000"/>
                      <a:gd name="connsiteX69" fmla="*/ 10248257 w 22039262"/>
                      <a:gd name="connsiteY69" fmla="*/ 8128000 h 8128000"/>
                      <a:gd name="connsiteX70" fmla="*/ 10000315 w 22039262"/>
                      <a:gd name="connsiteY70" fmla="*/ 8128000 h 8128000"/>
                      <a:gd name="connsiteX71" fmla="*/ 9531981 w 22039262"/>
                      <a:gd name="connsiteY71" fmla="*/ 8128000 h 8128000"/>
                      <a:gd name="connsiteX72" fmla="*/ 9504432 w 22039262"/>
                      <a:gd name="connsiteY72" fmla="*/ 8128000 h 8128000"/>
                      <a:gd name="connsiteX73" fmla="*/ 9476883 w 22039262"/>
                      <a:gd name="connsiteY73" fmla="*/ 8128000 h 8128000"/>
                      <a:gd name="connsiteX74" fmla="*/ 8788156 w 22039262"/>
                      <a:gd name="connsiteY74" fmla="*/ 8128000 h 8128000"/>
                      <a:gd name="connsiteX75" fmla="*/ 8540214 w 22039262"/>
                      <a:gd name="connsiteY75" fmla="*/ 8128000 h 8128000"/>
                      <a:gd name="connsiteX76" fmla="*/ 8292272 w 22039262"/>
                      <a:gd name="connsiteY76" fmla="*/ 8128000 h 8128000"/>
                      <a:gd name="connsiteX77" fmla="*/ 7603545 w 22039262"/>
                      <a:gd name="connsiteY77" fmla="*/ 8128000 h 8128000"/>
                      <a:gd name="connsiteX78" fmla="*/ 7135211 w 22039262"/>
                      <a:gd name="connsiteY78" fmla="*/ 8128000 h 8128000"/>
                      <a:gd name="connsiteX79" fmla="*/ 6226092 w 22039262"/>
                      <a:gd name="connsiteY79" fmla="*/ 8128000 h 8128000"/>
                      <a:gd name="connsiteX80" fmla="*/ 5537365 w 22039262"/>
                      <a:gd name="connsiteY80" fmla="*/ 8128000 h 8128000"/>
                      <a:gd name="connsiteX81" fmla="*/ 5069030 w 22039262"/>
                      <a:gd name="connsiteY81" fmla="*/ 8128000 h 8128000"/>
                      <a:gd name="connsiteX82" fmla="*/ 4380303 w 22039262"/>
                      <a:gd name="connsiteY82" fmla="*/ 8128000 h 8128000"/>
                      <a:gd name="connsiteX83" fmla="*/ 3471184 w 22039262"/>
                      <a:gd name="connsiteY83" fmla="*/ 8128000 h 8128000"/>
                      <a:gd name="connsiteX84" fmla="*/ 3002849 w 22039262"/>
                      <a:gd name="connsiteY84" fmla="*/ 8128000 h 8128000"/>
                      <a:gd name="connsiteX85" fmla="*/ 2314123 w 22039262"/>
                      <a:gd name="connsiteY85" fmla="*/ 8128000 h 8128000"/>
                      <a:gd name="connsiteX86" fmla="*/ 1405003 w 22039262"/>
                      <a:gd name="connsiteY86" fmla="*/ 8128000 h 8128000"/>
                      <a:gd name="connsiteX87" fmla="*/ 716276 w 22039262"/>
                      <a:gd name="connsiteY87" fmla="*/ 8128000 h 8128000"/>
                      <a:gd name="connsiteX88" fmla="*/ 0 w 22039262"/>
                      <a:gd name="connsiteY88" fmla="*/ 8128000 h 8128000"/>
                      <a:gd name="connsiteX89" fmla="*/ 0 w 22039262"/>
                      <a:gd name="connsiteY89" fmla="*/ 7450667 h 8128000"/>
                      <a:gd name="connsiteX90" fmla="*/ 0 w 22039262"/>
                      <a:gd name="connsiteY90" fmla="*/ 6610773 h 8128000"/>
                      <a:gd name="connsiteX91" fmla="*/ 0 w 22039262"/>
                      <a:gd name="connsiteY91" fmla="*/ 6096000 h 8128000"/>
                      <a:gd name="connsiteX92" fmla="*/ 0 w 22039262"/>
                      <a:gd name="connsiteY92" fmla="*/ 5499947 h 8128000"/>
                      <a:gd name="connsiteX93" fmla="*/ 0 w 22039262"/>
                      <a:gd name="connsiteY93" fmla="*/ 4985173 h 8128000"/>
                      <a:gd name="connsiteX94" fmla="*/ 0 w 22039262"/>
                      <a:gd name="connsiteY94" fmla="*/ 4307840 h 8128000"/>
                      <a:gd name="connsiteX95" fmla="*/ 0 w 22039262"/>
                      <a:gd name="connsiteY95" fmla="*/ 3874347 h 8128000"/>
                      <a:gd name="connsiteX96" fmla="*/ 0 w 22039262"/>
                      <a:gd name="connsiteY96" fmla="*/ 3440853 h 8128000"/>
                      <a:gd name="connsiteX97" fmla="*/ 0 w 22039262"/>
                      <a:gd name="connsiteY97" fmla="*/ 2763520 h 8128000"/>
                      <a:gd name="connsiteX98" fmla="*/ 0 w 22039262"/>
                      <a:gd name="connsiteY98" fmla="*/ 2248747 h 8128000"/>
                      <a:gd name="connsiteX99" fmla="*/ 0 w 22039262"/>
                      <a:gd name="connsiteY99" fmla="*/ 1815253 h 8128000"/>
                      <a:gd name="connsiteX100" fmla="*/ 0 w 22039262"/>
                      <a:gd name="connsiteY100" fmla="*/ 1056640 h 8128000"/>
                      <a:gd name="connsiteX101" fmla="*/ 0 w 22039262"/>
                      <a:gd name="connsiteY101" fmla="*/ 0 h 81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039262" h="8128000" fill="none" extrusionOk="0">
                        <a:moveTo>
                          <a:pt x="0" y="0"/>
                        </a:moveTo>
                        <a:cubicBezTo>
                          <a:pt x="359146" y="-33278"/>
                          <a:pt x="602691" y="46442"/>
                          <a:pt x="1129512" y="0"/>
                        </a:cubicBezTo>
                        <a:cubicBezTo>
                          <a:pt x="1656333" y="-46442"/>
                          <a:pt x="1565855" y="-24951"/>
                          <a:pt x="1818239" y="0"/>
                        </a:cubicBezTo>
                        <a:cubicBezTo>
                          <a:pt x="2070623" y="24951"/>
                          <a:pt x="2412129" y="14089"/>
                          <a:pt x="2727359" y="0"/>
                        </a:cubicBezTo>
                        <a:cubicBezTo>
                          <a:pt x="3042589" y="-14089"/>
                          <a:pt x="3331057" y="-27470"/>
                          <a:pt x="3636478" y="0"/>
                        </a:cubicBezTo>
                        <a:cubicBezTo>
                          <a:pt x="3941899" y="27470"/>
                          <a:pt x="4440798" y="53812"/>
                          <a:pt x="4765990" y="0"/>
                        </a:cubicBezTo>
                        <a:cubicBezTo>
                          <a:pt x="5091182" y="-53812"/>
                          <a:pt x="4780891" y="498"/>
                          <a:pt x="4793539" y="0"/>
                        </a:cubicBezTo>
                        <a:cubicBezTo>
                          <a:pt x="4806187" y="-498"/>
                          <a:pt x="4808187" y="-630"/>
                          <a:pt x="4821089" y="0"/>
                        </a:cubicBezTo>
                        <a:cubicBezTo>
                          <a:pt x="4833991" y="630"/>
                          <a:pt x="5695053" y="38611"/>
                          <a:pt x="5950601" y="0"/>
                        </a:cubicBezTo>
                        <a:cubicBezTo>
                          <a:pt x="6206149" y="-38611"/>
                          <a:pt x="6323795" y="-17639"/>
                          <a:pt x="6418935" y="0"/>
                        </a:cubicBezTo>
                        <a:cubicBezTo>
                          <a:pt x="6514075" y="17639"/>
                          <a:pt x="7016217" y="9806"/>
                          <a:pt x="7548447" y="0"/>
                        </a:cubicBezTo>
                        <a:cubicBezTo>
                          <a:pt x="8080677" y="-9806"/>
                          <a:pt x="7847720" y="-1940"/>
                          <a:pt x="8016782" y="0"/>
                        </a:cubicBezTo>
                        <a:cubicBezTo>
                          <a:pt x="8185844" y="1940"/>
                          <a:pt x="8506673" y="-64"/>
                          <a:pt x="8925901" y="0"/>
                        </a:cubicBezTo>
                        <a:cubicBezTo>
                          <a:pt x="9345129" y="64"/>
                          <a:pt x="9118157" y="-19"/>
                          <a:pt x="9173843" y="0"/>
                        </a:cubicBezTo>
                        <a:cubicBezTo>
                          <a:pt x="9229529" y="19"/>
                          <a:pt x="9544606" y="-27339"/>
                          <a:pt x="9862570" y="0"/>
                        </a:cubicBezTo>
                        <a:cubicBezTo>
                          <a:pt x="10180534" y="27339"/>
                          <a:pt x="10337173" y="16980"/>
                          <a:pt x="10551297" y="0"/>
                        </a:cubicBezTo>
                        <a:cubicBezTo>
                          <a:pt x="10765421" y="-16980"/>
                          <a:pt x="10863113" y="-12620"/>
                          <a:pt x="11019631" y="0"/>
                        </a:cubicBezTo>
                        <a:cubicBezTo>
                          <a:pt x="11176149" y="12620"/>
                          <a:pt x="11379967" y="1313"/>
                          <a:pt x="11487965" y="0"/>
                        </a:cubicBezTo>
                        <a:cubicBezTo>
                          <a:pt x="11595963" y="-1313"/>
                          <a:pt x="11502568" y="368"/>
                          <a:pt x="11515514" y="0"/>
                        </a:cubicBezTo>
                        <a:cubicBezTo>
                          <a:pt x="11528460" y="-368"/>
                          <a:pt x="11529934" y="-1152"/>
                          <a:pt x="11543063" y="0"/>
                        </a:cubicBezTo>
                        <a:cubicBezTo>
                          <a:pt x="11556192" y="1152"/>
                          <a:pt x="11564280" y="-1265"/>
                          <a:pt x="11570613" y="0"/>
                        </a:cubicBezTo>
                        <a:cubicBezTo>
                          <a:pt x="11576946" y="1265"/>
                          <a:pt x="11584536" y="-446"/>
                          <a:pt x="11598162" y="0"/>
                        </a:cubicBezTo>
                        <a:cubicBezTo>
                          <a:pt x="11611788" y="446"/>
                          <a:pt x="11616664" y="-1013"/>
                          <a:pt x="11625711" y="0"/>
                        </a:cubicBezTo>
                        <a:cubicBezTo>
                          <a:pt x="11634758" y="1013"/>
                          <a:pt x="11881102" y="-22393"/>
                          <a:pt x="12094045" y="0"/>
                        </a:cubicBezTo>
                        <a:cubicBezTo>
                          <a:pt x="12306988" y="22393"/>
                          <a:pt x="12113086" y="-1007"/>
                          <a:pt x="12121594" y="0"/>
                        </a:cubicBezTo>
                        <a:cubicBezTo>
                          <a:pt x="12130102" y="1007"/>
                          <a:pt x="12788008" y="12888"/>
                          <a:pt x="13251106" y="0"/>
                        </a:cubicBezTo>
                        <a:cubicBezTo>
                          <a:pt x="13714204" y="-12888"/>
                          <a:pt x="13268983" y="-1186"/>
                          <a:pt x="13278655" y="0"/>
                        </a:cubicBezTo>
                        <a:cubicBezTo>
                          <a:pt x="13288327" y="1186"/>
                          <a:pt x="13645979" y="-31351"/>
                          <a:pt x="13967382" y="0"/>
                        </a:cubicBezTo>
                        <a:cubicBezTo>
                          <a:pt x="14288785" y="31351"/>
                          <a:pt x="14850332" y="31507"/>
                          <a:pt x="15096894" y="0"/>
                        </a:cubicBezTo>
                        <a:cubicBezTo>
                          <a:pt x="15343456" y="-31507"/>
                          <a:pt x="15726637" y="39663"/>
                          <a:pt x="16226407" y="0"/>
                        </a:cubicBezTo>
                        <a:cubicBezTo>
                          <a:pt x="16726177" y="-39663"/>
                          <a:pt x="16869432" y="37420"/>
                          <a:pt x="17135526" y="0"/>
                        </a:cubicBezTo>
                        <a:cubicBezTo>
                          <a:pt x="17401620" y="-37420"/>
                          <a:pt x="17482385" y="-8677"/>
                          <a:pt x="17603861" y="0"/>
                        </a:cubicBezTo>
                        <a:cubicBezTo>
                          <a:pt x="17725338" y="8677"/>
                          <a:pt x="17760239" y="3167"/>
                          <a:pt x="17851802" y="0"/>
                        </a:cubicBezTo>
                        <a:cubicBezTo>
                          <a:pt x="17943365" y="-3167"/>
                          <a:pt x="18359878" y="-12580"/>
                          <a:pt x="18760922" y="0"/>
                        </a:cubicBezTo>
                        <a:cubicBezTo>
                          <a:pt x="19161966" y="12580"/>
                          <a:pt x="19227346" y="-1155"/>
                          <a:pt x="19670041" y="0"/>
                        </a:cubicBezTo>
                        <a:cubicBezTo>
                          <a:pt x="20112736" y="1155"/>
                          <a:pt x="20196699" y="-5432"/>
                          <a:pt x="20579161" y="0"/>
                        </a:cubicBezTo>
                        <a:cubicBezTo>
                          <a:pt x="20961623" y="5432"/>
                          <a:pt x="20600432" y="1060"/>
                          <a:pt x="20606710" y="0"/>
                        </a:cubicBezTo>
                        <a:cubicBezTo>
                          <a:pt x="20612988" y="-1060"/>
                          <a:pt x="20740272" y="743"/>
                          <a:pt x="20854652" y="0"/>
                        </a:cubicBezTo>
                        <a:cubicBezTo>
                          <a:pt x="20969032" y="-743"/>
                          <a:pt x="21696244" y="58732"/>
                          <a:pt x="22039262" y="0"/>
                        </a:cubicBezTo>
                        <a:cubicBezTo>
                          <a:pt x="22021957" y="294335"/>
                          <a:pt x="22051997" y="591505"/>
                          <a:pt x="22039262" y="839893"/>
                        </a:cubicBezTo>
                        <a:cubicBezTo>
                          <a:pt x="22026527" y="1088281"/>
                          <a:pt x="22054810" y="1063588"/>
                          <a:pt x="22039262" y="1273387"/>
                        </a:cubicBezTo>
                        <a:cubicBezTo>
                          <a:pt x="22023714" y="1483186"/>
                          <a:pt x="22065567" y="1677732"/>
                          <a:pt x="22039262" y="2032000"/>
                        </a:cubicBezTo>
                        <a:cubicBezTo>
                          <a:pt x="22012957" y="2386268"/>
                          <a:pt x="21999270" y="2583383"/>
                          <a:pt x="22039262" y="2871893"/>
                        </a:cubicBezTo>
                        <a:cubicBezTo>
                          <a:pt x="22079254" y="3160403"/>
                          <a:pt x="22018580" y="3520375"/>
                          <a:pt x="22039262" y="3711787"/>
                        </a:cubicBezTo>
                        <a:cubicBezTo>
                          <a:pt x="22059944" y="3903199"/>
                          <a:pt x="22019304" y="4138750"/>
                          <a:pt x="22039262" y="4307840"/>
                        </a:cubicBezTo>
                        <a:cubicBezTo>
                          <a:pt x="22059220" y="4476930"/>
                          <a:pt x="22047648" y="4803058"/>
                          <a:pt x="22039262" y="5147733"/>
                        </a:cubicBezTo>
                        <a:cubicBezTo>
                          <a:pt x="22030876" y="5492408"/>
                          <a:pt x="22031493" y="5654281"/>
                          <a:pt x="22039262" y="5906347"/>
                        </a:cubicBezTo>
                        <a:cubicBezTo>
                          <a:pt x="22047031" y="6158413"/>
                          <a:pt x="22052287" y="6161134"/>
                          <a:pt x="22039262" y="6339840"/>
                        </a:cubicBezTo>
                        <a:cubicBezTo>
                          <a:pt x="22026237" y="6518546"/>
                          <a:pt x="22040485" y="6653979"/>
                          <a:pt x="22039262" y="6935893"/>
                        </a:cubicBezTo>
                        <a:cubicBezTo>
                          <a:pt x="22038039" y="7217807"/>
                          <a:pt x="22002435" y="7674926"/>
                          <a:pt x="22039262" y="8128000"/>
                        </a:cubicBezTo>
                        <a:cubicBezTo>
                          <a:pt x="21677624" y="8140800"/>
                          <a:pt x="21262068" y="8100785"/>
                          <a:pt x="20909750" y="8128000"/>
                        </a:cubicBezTo>
                        <a:cubicBezTo>
                          <a:pt x="20557432" y="8155215"/>
                          <a:pt x="20569495" y="8149652"/>
                          <a:pt x="20441416" y="8128000"/>
                        </a:cubicBezTo>
                        <a:cubicBezTo>
                          <a:pt x="20313337" y="8106348"/>
                          <a:pt x="20426971" y="8127695"/>
                          <a:pt x="20413866" y="8128000"/>
                        </a:cubicBezTo>
                        <a:cubicBezTo>
                          <a:pt x="20400761" y="8128306"/>
                          <a:pt x="20399514" y="8127893"/>
                          <a:pt x="20386317" y="8128000"/>
                        </a:cubicBezTo>
                        <a:cubicBezTo>
                          <a:pt x="20373120" y="8128107"/>
                          <a:pt x="20011836" y="8120876"/>
                          <a:pt x="19697590" y="8128000"/>
                        </a:cubicBezTo>
                        <a:cubicBezTo>
                          <a:pt x="19383344" y="8135124"/>
                          <a:pt x="18995467" y="8093772"/>
                          <a:pt x="18788471" y="8128000"/>
                        </a:cubicBezTo>
                        <a:cubicBezTo>
                          <a:pt x="18581475" y="8162228"/>
                          <a:pt x="18356976" y="8147626"/>
                          <a:pt x="18099744" y="8128000"/>
                        </a:cubicBezTo>
                        <a:cubicBezTo>
                          <a:pt x="17842512" y="8108374"/>
                          <a:pt x="17514886" y="8127428"/>
                          <a:pt x="17190624" y="8128000"/>
                        </a:cubicBezTo>
                        <a:cubicBezTo>
                          <a:pt x="16866362" y="8128572"/>
                          <a:pt x="16700503" y="8135356"/>
                          <a:pt x="16281505" y="8128000"/>
                        </a:cubicBezTo>
                        <a:cubicBezTo>
                          <a:pt x="15862507" y="8120644"/>
                          <a:pt x="16038908" y="8130688"/>
                          <a:pt x="15813170" y="8128000"/>
                        </a:cubicBezTo>
                        <a:cubicBezTo>
                          <a:pt x="15587433" y="8125312"/>
                          <a:pt x="15441743" y="8139371"/>
                          <a:pt x="15344836" y="8128000"/>
                        </a:cubicBezTo>
                        <a:cubicBezTo>
                          <a:pt x="15247929" y="8116629"/>
                          <a:pt x="14982435" y="8117534"/>
                          <a:pt x="14876502" y="8128000"/>
                        </a:cubicBezTo>
                        <a:cubicBezTo>
                          <a:pt x="14770569" y="8138466"/>
                          <a:pt x="14284734" y="8180590"/>
                          <a:pt x="13746990" y="8128000"/>
                        </a:cubicBezTo>
                        <a:cubicBezTo>
                          <a:pt x="13209246" y="8075410"/>
                          <a:pt x="13732674" y="8127034"/>
                          <a:pt x="13719441" y="8128000"/>
                        </a:cubicBezTo>
                        <a:cubicBezTo>
                          <a:pt x="13706208" y="8128966"/>
                          <a:pt x="13031814" y="8115411"/>
                          <a:pt x="12810321" y="8128000"/>
                        </a:cubicBezTo>
                        <a:cubicBezTo>
                          <a:pt x="12588828" y="8140589"/>
                          <a:pt x="12528234" y="8147064"/>
                          <a:pt x="12341987" y="8128000"/>
                        </a:cubicBezTo>
                        <a:cubicBezTo>
                          <a:pt x="12155740" y="8108936"/>
                          <a:pt x="11904395" y="8095361"/>
                          <a:pt x="11653260" y="8128000"/>
                        </a:cubicBezTo>
                        <a:cubicBezTo>
                          <a:pt x="11402125" y="8160639"/>
                          <a:pt x="11479424" y="8124782"/>
                          <a:pt x="11405318" y="8128000"/>
                        </a:cubicBezTo>
                        <a:cubicBezTo>
                          <a:pt x="11331212" y="8131218"/>
                          <a:pt x="11103028" y="8112610"/>
                          <a:pt x="10936984" y="8128000"/>
                        </a:cubicBezTo>
                        <a:cubicBezTo>
                          <a:pt x="10770940" y="8143390"/>
                          <a:pt x="10545100" y="8128273"/>
                          <a:pt x="10248257" y="8128000"/>
                        </a:cubicBezTo>
                        <a:cubicBezTo>
                          <a:pt x="9951414" y="8127727"/>
                          <a:pt x="10079253" y="8135376"/>
                          <a:pt x="10000315" y="8128000"/>
                        </a:cubicBezTo>
                        <a:cubicBezTo>
                          <a:pt x="9921377" y="8120624"/>
                          <a:pt x="9684971" y="8138223"/>
                          <a:pt x="9531981" y="8128000"/>
                        </a:cubicBezTo>
                        <a:cubicBezTo>
                          <a:pt x="9378991" y="8117777"/>
                          <a:pt x="9510946" y="8127188"/>
                          <a:pt x="9504432" y="8128000"/>
                        </a:cubicBezTo>
                        <a:cubicBezTo>
                          <a:pt x="9497918" y="8128812"/>
                          <a:pt x="9482941" y="8127575"/>
                          <a:pt x="9476883" y="8128000"/>
                        </a:cubicBezTo>
                        <a:cubicBezTo>
                          <a:pt x="9470825" y="8128425"/>
                          <a:pt x="8976244" y="8152303"/>
                          <a:pt x="8788156" y="8128000"/>
                        </a:cubicBezTo>
                        <a:cubicBezTo>
                          <a:pt x="8600068" y="8103697"/>
                          <a:pt x="8612300" y="8123488"/>
                          <a:pt x="8540214" y="8128000"/>
                        </a:cubicBezTo>
                        <a:cubicBezTo>
                          <a:pt x="8468128" y="8132512"/>
                          <a:pt x="8379054" y="8134075"/>
                          <a:pt x="8292272" y="8128000"/>
                        </a:cubicBezTo>
                        <a:cubicBezTo>
                          <a:pt x="8205490" y="8121925"/>
                          <a:pt x="7745573" y="8147251"/>
                          <a:pt x="7603545" y="8128000"/>
                        </a:cubicBezTo>
                        <a:cubicBezTo>
                          <a:pt x="7461517" y="8108749"/>
                          <a:pt x="7259926" y="8128782"/>
                          <a:pt x="7135211" y="8128000"/>
                        </a:cubicBezTo>
                        <a:cubicBezTo>
                          <a:pt x="7010496" y="8127218"/>
                          <a:pt x="6531038" y="8152349"/>
                          <a:pt x="6226092" y="8128000"/>
                        </a:cubicBezTo>
                        <a:cubicBezTo>
                          <a:pt x="5921146" y="8103651"/>
                          <a:pt x="5826207" y="8126627"/>
                          <a:pt x="5537365" y="8128000"/>
                        </a:cubicBezTo>
                        <a:cubicBezTo>
                          <a:pt x="5248523" y="8129373"/>
                          <a:pt x="5261506" y="8104968"/>
                          <a:pt x="5069030" y="8128000"/>
                        </a:cubicBezTo>
                        <a:cubicBezTo>
                          <a:pt x="4876554" y="8151032"/>
                          <a:pt x="4522388" y="8154377"/>
                          <a:pt x="4380303" y="8128000"/>
                        </a:cubicBezTo>
                        <a:cubicBezTo>
                          <a:pt x="4238218" y="8101623"/>
                          <a:pt x="3873282" y="8116862"/>
                          <a:pt x="3471184" y="8128000"/>
                        </a:cubicBezTo>
                        <a:cubicBezTo>
                          <a:pt x="3069086" y="8139138"/>
                          <a:pt x="3236192" y="8136730"/>
                          <a:pt x="3002849" y="8128000"/>
                        </a:cubicBezTo>
                        <a:cubicBezTo>
                          <a:pt x="2769506" y="8119270"/>
                          <a:pt x="2529732" y="8144977"/>
                          <a:pt x="2314123" y="8128000"/>
                        </a:cubicBezTo>
                        <a:cubicBezTo>
                          <a:pt x="2098514" y="8111023"/>
                          <a:pt x="1675626" y="8147949"/>
                          <a:pt x="1405003" y="8128000"/>
                        </a:cubicBezTo>
                        <a:cubicBezTo>
                          <a:pt x="1134380" y="8108051"/>
                          <a:pt x="886639" y="8151472"/>
                          <a:pt x="716276" y="8128000"/>
                        </a:cubicBezTo>
                        <a:cubicBezTo>
                          <a:pt x="545913" y="8104528"/>
                          <a:pt x="313355" y="8115502"/>
                          <a:pt x="0" y="8128000"/>
                        </a:cubicBezTo>
                        <a:cubicBezTo>
                          <a:pt x="-3555" y="7796289"/>
                          <a:pt x="8333" y="7711402"/>
                          <a:pt x="0" y="7450667"/>
                        </a:cubicBezTo>
                        <a:cubicBezTo>
                          <a:pt x="-8333" y="7189932"/>
                          <a:pt x="21447" y="6890177"/>
                          <a:pt x="0" y="6610773"/>
                        </a:cubicBezTo>
                        <a:cubicBezTo>
                          <a:pt x="-21447" y="6331369"/>
                          <a:pt x="14742" y="6343745"/>
                          <a:pt x="0" y="6096000"/>
                        </a:cubicBezTo>
                        <a:cubicBezTo>
                          <a:pt x="-14742" y="5848255"/>
                          <a:pt x="24752" y="5680846"/>
                          <a:pt x="0" y="5499947"/>
                        </a:cubicBezTo>
                        <a:cubicBezTo>
                          <a:pt x="-24752" y="5319048"/>
                          <a:pt x="11255" y="5201945"/>
                          <a:pt x="0" y="4985173"/>
                        </a:cubicBezTo>
                        <a:cubicBezTo>
                          <a:pt x="-11255" y="4768401"/>
                          <a:pt x="29985" y="4618185"/>
                          <a:pt x="0" y="4307840"/>
                        </a:cubicBezTo>
                        <a:cubicBezTo>
                          <a:pt x="-29985" y="3997495"/>
                          <a:pt x="14496" y="3999872"/>
                          <a:pt x="0" y="3874347"/>
                        </a:cubicBezTo>
                        <a:cubicBezTo>
                          <a:pt x="-14496" y="3748822"/>
                          <a:pt x="-13745" y="3563080"/>
                          <a:pt x="0" y="3440853"/>
                        </a:cubicBezTo>
                        <a:cubicBezTo>
                          <a:pt x="13745" y="3318626"/>
                          <a:pt x="29600" y="2952238"/>
                          <a:pt x="0" y="2763520"/>
                        </a:cubicBezTo>
                        <a:cubicBezTo>
                          <a:pt x="-29600" y="2574802"/>
                          <a:pt x="-8598" y="2376410"/>
                          <a:pt x="0" y="2248747"/>
                        </a:cubicBezTo>
                        <a:cubicBezTo>
                          <a:pt x="8598" y="2121084"/>
                          <a:pt x="19454" y="1955658"/>
                          <a:pt x="0" y="1815253"/>
                        </a:cubicBezTo>
                        <a:cubicBezTo>
                          <a:pt x="-19454" y="1674848"/>
                          <a:pt x="-16050" y="1225403"/>
                          <a:pt x="0" y="1056640"/>
                        </a:cubicBezTo>
                        <a:cubicBezTo>
                          <a:pt x="16050" y="887877"/>
                          <a:pt x="-15878" y="412325"/>
                          <a:pt x="0" y="0"/>
                        </a:cubicBezTo>
                        <a:close/>
                      </a:path>
                      <a:path w="22039262" h="8128000" stroke="0" extrusionOk="0">
                        <a:moveTo>
                          <a:pt x="0" y="0"/>
                        </a:moveTo>
                        <a:cubicBezTo>
                          <a:pt x="191656" y="-12502"/>
                          <a:pt x="287357" y="15794"/>
                          <a:pt x="468334" y="0"/>
                        </a:cubicBezTo>
                        <a:cubicBezTo>
                          <a:pt x="649311" y="-15794"/>
                          <a:pt x="486389" y="-446"/>
                          <a:pt x="495883" y="0"/>
                        </a:cubicBezTo>
                        <a:cubicBezTo>
                          <a:pt x="505377" y="446"/>
                          <a:pt x="1168456" y="39673"/>
                          <a:pt x="1625396" y="0"/>
                        </a:cubicBezTo>
                        <a:cubicBezTo>
                          <a:pt x="2082336" y="-39673"/>
                          <a:pt x="1901302" y="-11619"/>
                          <a:pt x="2093730" y="0"/>
                        </a:cubicBezTo>
                        <a:cubicBezTo>
                          <a:pt x="2286158" y="11619"/>
                          <a:pt x="2402194" y="-14863"/>
                          <a:pt x="2562064" y="0"/>
                        </a:cubicBezTo>
                        <a:cubicBezTo>
                          <a:pt x="2721934" y="14863"/>
                          <a:pt x="3357466" y="29514"/>
                          <a:pt x="3691576" y="0"/>
                        </a:cubicBezTo>
                        <a:cubicBezTo>
                          <a:pt x="4025686" y="-29514"/>
                          <a:pt x="3852294" y="8685"/>
                          <a:pt x="3939518" y="0"/>
                        </a:cubicBezTo>
                        <a:cubicBezTo>
                          <a:pt x="4026742" y="-8685"/>
                          <a:pt x="4699969" y="-52141"/>
                          <a:pt x="5069030" y="0"/>
                        </a:cubicBezTo>
                        <a:cubicBezTo>
                          <a:pt x="5438091" y="52141"/>
                          <a:pt x="5745774" y="-39559"/>
                          <a:pt x="6198542" y="0"/>
                        </a:cubicBezTo>
                        <a:cubicBezTo>
                          <a:pt x="6651310" y="39559"/>
                          <a:pt x="6714903" y="10431"/>
                          <a:pt x="6887269" y="0"/>
                        </a:cubicBezTo>
                        <a:cubicBezTo>
                          <a:pt x="7059635" y="-10431"/>
                          <a:pt x="7638541" y="42731"/>
                          <a:pt x="8016782" y="0"/>
                        </a:cubicBezTo>
                        <a:cubicBezTo>
                          <a:pt x="8395023" y="-42731"/>
                          <a:pt x="8371864" y="17568"/>
                          <a:pt x="8485116" y="0"/>
                        </a:cubicBezTo>
                        <a:cubicBezTo>
                          <a:pt x="8598368" y="-17568"/>
                          <a:pt x="8765902" y="19077"/>
                          <a:pt x="8953450" y="0"/>
                        </a:cubicBezTo>
                        <a:cubicBezTo>
                          <a:pt x="9140998" y="-19077"/>
                          <a:pt x="9579943" y="-10911"/>
                          <a:pt x="9862570" y="0"/>
                        </a:cubicBezTo>
                        <a:cubicBezTo>
                          <a:pt x="10145197" y="10911"/>
                          <a:pt x="10100972" y="18248"/>
                          <a:pt x="10330904" y="0"/>
                        </a:cubicBezTo>
                        <a:cubicBezTo>
                          <a:pt x="10560836" y="-18248"/>
                          <a:pt x="11008291" y="45217"/>
                          <a:pt x="11460416" y="0"/>
                        </a:cubicBezTo>
                        <a:cubicBezTo>
                          <a:pt x="11912541" y="-45217"/>
                          <a:pt x="12246213" y="31373"/>
                          <a:pt x="12589928" y="0"/>
                        </a:cubicBezTo>
                        <a:cubicBezTo>
                          <a:pt x="12933643" y="-31373"/>
                          <a:pt x="13106587" y="9374"/>
                          <a:pt x="13278655" y="0"/>
                        </a:cubicBezTo>
                        <a:cubicBezTo>
                          <a:pt x="13450723" y="-9374"/>
                          <a:pt x="13564551" y="-3053"/>
                          <a:pt x="13746990" y="0"/>
                        </a:cubicBezTo>
                        <a:cubicBezTo>
                          <a:pt x="13929430" y="3053"/>
                          <a:pt x="13768317" y="1082"/>
                          <a:pt x="13774539" y="0"/>
                        </a:cubicBezTo>
                        <a:cubicBezTo>
                          <a:pt x="13780761" y="-1082"/>
                          <a:pt x="13906230" y="-366"/>
                          <a:pt x="14022480" y="0"/>
                        </a:cubicBezTo>
                        <a:cubicBezTo>
                          <a:pt x="14138730" y="366"/>
                          <a:pt x="14194837" y="9162"/>
                          <a:pt x="14270422" y="0"/>
                        </a:cubicBezTo>
                        <a:cubicBezTo>
                          <a:pt x="14346007" y="-9162"/>
                          <a:pt x="14592856" y="-16547"/>
                          <a:pt x="14738756" y="0"/>
                        </a:cubicBezTo>
                        <a:cubicBezTo>
                          <a:pt x="14884656" y="16547"/>
                          <a:pt x="15548809" y="-2746"/>
                          <a:pt x="15868269" y="0"/>
                        </a:cubicBezTo>
                        <a:cubicBezTo>
                          <a:pt x="16187729" y="2746"/>
                          <a:pt x="16234534" y="4321"/>
                          <a:pt x="16556996" y="0"/>
                        </a:cubicBezTo>
                        <a:cubicBezTo>
                          <a:pt x="16879458" y="-4321"/>
                          <a:pt x="16873050" y="-17540"/>
                          <a:pt x="17025330" y="0"/>
                        </a:cubicBezTo>
                        <a:cubicBezTo>
                          <a:pt x="17177610" y="17540"/>
                          <a:pt x="17044886" y="-778"/>
                          <a:pt x="17052879" y="0"/>
                        </a:cubicBezTo>
                        <a:cubicBezTo>
                          <a:pt x="17060872" y="778"/>
                          <a:pt x="17071031" y="-1303"/>
                          <a:pt x="17080428" y="0"/>
                        </a:cubicBezTo>
                        <a:cubicBezTo>
                          <a:pt x="17089825" y="1303"/>
                          <a:pt x="17568163" y="-15092"/>
                          <a:pt x="17989548" y="0"/>
                        </a:cubicBezTo>
                        <a:cubicBezTo>
                          <a:pt x="18410933" y="15092"/>
                          <a:pt x="18125356" y="-10533"/>
                          <a:pt x="18237489" y="0"/>
                        </a:cubicBezTo>
                        <a:cubicBezTo>
                          <a:pt x="18349622" y="10533"/>
                          <a:pt x="18915153" y="28198"/>
                          <a:pt x="19367001" y="0"/>
                        </a:cubicBezTo>
                        <a:cubicBezTo>
                          <a:pt x="19818849" y="-28198"/>
                          <a:pt x="19684167" y="18378"/>
                          <a:pt x="19835336" y="0"/>
                        </a:cubicBezTo>
                        <a:cubicBezTo>
                          <a:pt x="19986505" y="-18378"/>
                          <a:pt x="19849305" y="63"/>
                          <a:pt x="19862885" y="0"/>
                        </a:cubicBezTo>
                        <a:cubicBezTo>
                          <a:pt x="19876465" y="-63"/>
                          <a:pt x="20402580" y="11787"/>
                          <a:pt x="20772004" y="0"/>
                        </a:cubicBezTo>
                        <a:cubicBezTo>
                          <a:pt x="21141428" y="-11787"/>
                          <a:pt x="20906822" y="-8630"/>
                          <a:pt x="21019946" y="0"/>
                        </a:cubicBezTo>
                        <a:cubicBezTo>
                          <a:pt x="21133070" y="8630"/>
                          <a:pt x="21693577" y="-47872"/>
                          <a:pt x="22039262" y="0"/>
                        </a:cubicBezTo>
                        <a:cubicBezTo>
                          <a:pt x="21998078" y="175008"/>
                          <a:pt x="22013473" y="524463"/>
                          <a:pt x="22039262" y="839893"/>
                        </a:cubicBezTo>
                        <a:cubicBezTo>
                          <a:pt x="22065051" y="1155323"/>
                          <a:pt x="22023510" y="1250297"/>
                          <a:pt x="22039262" y="1354667"/>
                        </a:cubicBezTo>
                        <a:cubicBezTo>
                          <a:pt x="22055014" y="1459037"/>
                          <a:pt x="22030191" y="1855805"/>
                          <a:pt x="22039262" y="2113280"/>
                        </a:cubicBezTo>
                        <a:cubicBezTo>
                          <a:pt x="22048333" y="2370755"/>
                          <a:pt x="22062006" y="2435367"/>
                          <a:pt x="22039262" y="2628053"/>
                        </a:cubicBezTo>
                        <a:cubicBezTo>
                          <a:pt x="22016518" y="2820739"/>
                          <a:pt x="22027020" y="3045344"/>
                          <a:pt x="22039262" y="3305387"/>
                        </a:cubicBezTo>
                        <a:cubicBezTo>
                          <a:pt x="22051504" y="3565430"/>
                          <a:pt x="22075661" y="3866107"/>
                          <a:pt x="22039262" y="4064000"/>
                        </a:cubicBezTo>
                        <a:cubicBezTo>
                          <a:pt x="22002863" y="4261893"/>
                          <a:pt x="22026631" y="4408019"/>
                          <a:pt x="22039262" y="4497493"/>
                        </a:cubicBezTo>
                        <a:cubicBezTo>
                          <a:pt x="22051893" y="4586967"/>
                          <a:pt x="22058374" y="4793708"/>
                          <a:pt x="22039262" y="4930987"/>
                        </a:cubicBezTo>
                        <a:cubicBezTo>
                          <a:pt x="22020150" y="5068266"/>
                          <a:pt x="22036211" y="5400136"/>
                          <a:pt x="22039262" y="5770880"/>
                        </a:cubicBezTo>
                        <a:cubicBezTo>
                          <a:pt x="22042313" y="6141624"/>
                          <a:pt x="22022991" y="6163530"/>
                          <a:pt x="22039262" y="6448213"/>
                        </a:cubicBezTo>
                        <a:cubicBezTo>
                          <a:pt x="22055533" y="6732896"/>
                          <a:pt x="22059313" y="6789709"/>
                          <a:pt x="22039262" y="6881707"/>
                        </a:cubicBezTo>
                        <a:cubicBezTo>
                          <a:pt x="22019211" y="6973705"/>
                          <a:pt x="21997946" y="7858075"/>
                          <a:pt x="22039262" y="8128000"/>
                        </a:cubicBezTo>
                        <a:cubicBezTo>
                          <a:pt x="21552230" y="8093849"/>
                          <a:pt x="21253722" y="8105186"/>
                          <a:pt x="20909750" y="8128000"/>
                        </a:cubicBezTo>
                        <a:cubicBezTo>
                          <a:pt x="20565778" y="8150814"/>
                          <a:pt x="20778905" y="8130318"/>
                          <a:pt x="20661808" y="8128000"/>
                        </a:cubicBezTo>
                        <a:cubicBezTo>
                          <a:pt x="20544711" y="8125682"/>
                          <a:pt x="20196315" y="8161175"/>
                          <a:pt x="19973081" y="8128000"/>
                        </a:cubicBezTo>
                        <a:cubicBezTo>
                          <a:pt x="19749847" y="8094825"/>
                          <a:pt x="19953301" y="8128767"/>
                          <a:pt x="19945532" y="8128000"/>
                        </a:cubicBezTo>
                        <a:cubicBezTo>
                          <a:pt x="19937763" y="8127233"/>
                          <a:pt x="19088998" y="8115997"/>
                          <a:pt x="18816020" y="8128000"/>
                        </a:cubicBezTo>
                        <a:cubicBezTo>
                          <a:pt x="18543042" y="8140003"/>
                          <a:pt x="18301805" y="8101538"/>
                          <a:pt x="18127293" y="8128000"/>
                        </a:cubicBezTo>
                        <a:cubicBezTo>
                          <a:pt x="17952781" y="8154462"/>
                          <a:pt x="17544449" y="8114912"/>
                          <a:pt x="16997781" y="8128000"/>
                        </a:cubicBezTo>
                        <a:cubicBezTo>
                          <a:pt x="16451113" y="8141088"/>
                          <a:pt x="16681471" y="8127916"/>
                          <a:pt x="16529447" y="8128000"/>
                        </a:cubicBezTo>
                        <a:cubicBezTo>
                          <a:pt x="16377423" y="8128084"/>
                          <a:pt x="16362275" y="8116578"/>
                          <a:pt x="16281505" y="8128000"/>
                        </a:cubicBezTo>
                        <a:cubicBezTo>
                          <a:pt x="16200735" y="8139422"/>
                          <a:pt x="15870840" y="8155175"/>
                          <a:pt x="15592778" y="8128000"/>
                        </a:cubicBezTo>
                        <a:cubicBezTo>
                          <a:pt x="15314716" y="8100825"/>
                          <a:pt x="15124428" y="8172247"/>
                          <a:pt x="14683658" y="8128000"/>
                        </a:cubicBezTo>
                        <a:cubicBezTo>
                          <a:pt x="14242888" y="8083753"/>
                          <a:pt x="13999623" y="8096044"/>
                          <a:pt x="13554146" y="8128000"/>
                        </a:cubicBezTo>
                        <a:cubicBezTo>
                          <a:pt x="13108669" y="8159956"/>
                          <a:pt x="12960746" y="8144829"/>
                          <a:pt x="12645027" y="8128000"/>
                        </a:cubicBezTo>
                        <a:cubicBezTo>
                          <a:pt x="12329308" y="8111171"/>
                          <a:pt x="11966221" y="8126375"/>
                          <a:pt x="11515514" y="8128000"/>
                        </a:cubicBezTo>
                        <a:cubicBezTo>
                          <a:pt x="11064807" y="8129625"/>
                          <a:pt x="10807915" y="8156730"/>
                          <a:pt x="10606395" y="8128000"/>
                        </a:cubicBezTo>
                        <a:cubicBezTo>
                          <a:pt x="10404875" y="8099270"/>
                          <a:pt x="10441055" y="8123794"/>
                          <a:pt x="10358453" y="8128000"/>
                        </a:cubicBezTo>
                        <a:cubicBezTo>
                          <a:pt x="10275851" y="8132206"/>
                          <a:pt x="9704770" y="8161348"/>
                          <a:pt x="9449334" y="8128000"/>
                        </a:cubicBezTo>
                        <a:cubicBezTo>
                          <a:pt x="9193898" y="8094652"/>
                          <a:pt x="9121241" y="8147533"/>
                          <a:pt x="8980999" y="8128000"/>
                        </a:cubicBezTo>
                        <a:cubicBezTo>
                          <a:pt x="8840758" y="8108467"/>
                          <a:pt x="8809977" y="8131479"/>
                          <a:pt x="8733058" y="8128000"/>
                        </a:cubicBezTo>
                        <a:cubicBezTo>
                          <a:pt x="8656139" y="8124521"/>
                          <a:pt x="8713875" y="8127025"/>
                          <a:pt x="8705508" y="8128000"/>
                        </a:cubicBezTo>
                        <a:cubicBezTo>
                          <a:pt x="8697141" y="8128976"/>
                          <a:pt x="8580242" y="8117952"/>
                          <a:pt x="8457567" y="8128000"/>
                        </a:cubicBezTo>
                        <a:cubicBezTo>
                          <a:pt x="8334892" y="8138048"/>
                          <a:pt x="8276038" y="8135201"/>
                          <a:pt x="8209625" y="8128000"/>
                        </a:cubicBezTo>
                        <a:cubicBezTo>
                          <a:pt x="8143212" y="8120799"/>
                          <a:pt x="7710638" y="8153754"/>
                          <a:pt x="7520898" y="8128000"/>
                        </a:cubicBezTo>
                        <a:cubicBezTo>
                          <a:pt x="7331158" y="8102246"/>
                          <a:pt x="7116939" y="8153355"/>
                          <a:pt x="6832171" y="8128000"/>
                        </a:cubicBezTo>
                        <a:cubicBezTo>
                          <a:pt x="6547403" y="8102645"/>
                          <a:pt x="6592817" y="8106730"/>
                          <a:pt x="6363837" y="8128000"/>
                        </a:cubicBezTo>
                        <a:cubicBezTo>
                          <a:pt x="6134857" y="8149270"/>
                          <a:pt x="5541333" y="8178743"/>
                          <a:pt x="5234325" y="8128000"/>
                        </a:cubicBezTo>
                        <a:cubicBezTo>
                          <a:pt x="4927317" y="8077257"/>
                          <a:pt x="5038417" y="8136919"/>
                          <a:pt x="4986383" y="8128000"/>
                        </a:cubicBezTo>
                        <a:cubicBezTo>
                          <a:pt x="4934349" y="8119081"/>
                          <a:pt x="4195259" y="8138673"/>
                          <a:pt x="3856871" y="8128000"/>
                        </a:cubicBezTo>
                        <a:cubicBezTo>
                          <a:pt x="3518483" y="8117327"/>
                          <a:pt x="3706542" y="8116557"/>
                          <a:pt x="3608929" y="8128000"/>
                        </a:cubicBezTo>
                        <a:cubicBezTo>
                          <a:pt x="3511316" y="8139443"/>
                          <a:pt x="2927691" y="8134634"/>
                          <a:pt x="2699810" y="8128000"/>
                        </a:cubicBezTo>
                        <a:cubicBezTo>
                          <a:pt x="2471929" y="8121366"/>
                          <a:pt x="1845382" y="8138093"/>
                          <a:pt x="1570297" y="8128000"/>
                        </a:cubicBezTo>
                        <a:cubicBezTo>
                          <a:pt x="1295212" y="8117907"/>
                          <a:pt x="1554913" y="8128414"/>
                          <a:pt x="1542748" y="8128000"/>
                        </a:cubicBezTo>
                        <a:cubicBezTo>
                          <a:pt x="1530583" y="8127586"/>
                          <a:pt x="472218" y="8139695"/>
                          <a:pt x="0" y="8128000"/>
                        </a:cubicBezTo>
                        <a:cubicBezTo>
                          <a:pt x="24030" y="7841746"/>
                          <a:pt x="-22312" y="7515215"/>
                          <a:pt x="0" y="7288107"/>
                        </a:cubicBezTo>
                        <a:cubicBezTo>
                          <a:pt x="22312" y="7060999"/>
                          <a:pt x="41550" y="6756645"/>
                          <a:pt x="0" y="6448213"/>
                        </a:cubicBezTo>
                        <a:cubicBezTo>
                          <a:pt x="-41550" y="6139781"/>
                          <a:pt x="-18111" y="6107995"/>
                          <a:pt x="0" y="5852160"/>
                        </a:cubicBezTo>
                        <a:cubicBezTo>
                          <a:pt x="18111" y="5596325"/>
                          <a:pt x="20046" y="5438042"/>
                          <a:pt x="0" y="5174827"/>
                        </a:cubicBezTo>
                        <a:cubicBezTo>
                          <a:pt x="-20046" y="4911612"/>
                          <a:pt x="18427" y="4879939"/>
                          <a:pt x="0" y="4660053"/>
                        </a:cubicBezTo>
                        <a:cubicBezTo>
                          <a:pt x="-18427" y="4440167"/>
                          <a:pt x="-36067" y="4226063"/>
                          <a:pt x="0" y="3901440"/>
                        </a:cubicBezTo>
                        <a:cubicBezTo>
                          <a:pt x="36067" y="3576817"/>
                          <a:pt x="12456" y="3264855"/>
                          <a:pt x="0" y="3061547"/>
                        </a:cubicBezTo>
                        <a:cubicBezTo>
                          <a:pt x="-12456" y="2858239"/>
                          <a:pt x="25796" y="2672248"/>
                          <a:pt x="0" y="2465493"/>
                        </a:cubicBezTo>
                        <a:cubicBezTo>
                          <a:pt x="-25796" y="2258738"/>
                          <a:pt x="25062" y="1907003"/>
                          <a:pt x="0" y="1625600"/>
                        </a:cubicBezTo>
                        <a:cubicBezTo>
                          <a:pt x="-25062" y="1344197"/>
                          <a:pt x="-14549" y="1263189"/>
                          <a:pt x="0" y="948267"/>
                        </a:cubicBezTo>
                        <a:cubicBezTo>
                          <a:pt x="14549" y="633345"/>
                          <a:pt x="-26409" y="374336"/>
                          <a:pt x="0" y="0"/>
                        </a:cubicBezTo>
                        <a:close/>
                      </a:path>
                    </a:pathLst>
                  </a:custGeom>
                  <ask:type>
                    <ask:lineSketchNone/>
                  </ask:type>
                </ask:lineSketchStyleProps>
              </a:ext>
            </a:extLst>
          </a:ln>
        </p:spPr>
        <p:txBody>
          <a:bodyPr anchor="ctr"/>
          <a:lstStyle>
            <a:lvl1pPr>
              <a:defRPr>
                <a:solidFill>
                  <a:schemeClr val="accent1"/>
                </a:solidFill>
              </a:defRPr>
            </a:lvl1pPr>
            <a:lvl2pPr>
              <a:defRPr sz="1400">
                <a:latin typeface="+mn-lt"/>
              </a:defRPr>
            </a:lvl2pPr>
          </a:lstStyle>
          <a:p>
            <a:pPr lvl="1"/>
            <a:r>
              <a:rPr lang="en-US"/>
              <a:t>Table			</a:t>
            </a:r>
          </a:p>
        </p:txBody>
      </p:sp>
      <p:sp>
        <p:nvSpPr>
          <p:cNvPr id="4" name="Text Placeholder 6">
            <a:extLst>
              <a:ext uri="{FF2B5EF4-FFF2-40B4-BE49-F238E27FC236}">
                <a16:creationId xmlns:a16="http://schemas.microsoft.com/office/drawing/2014/main" id="{041DAA8A-F59C-5E79-B943-7B6BB66E61EB}"/>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45EB8484-F51F-DBA7-4C74-A9B05B00E6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124246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Large title and paragraph centere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F36880-E83F-0EFC-04A4-21006381A56C}"/>
              </a:ext>
            </a:extLst>
          </p:cNvPr>
          <p:cNvSpPr>
            <a:spLocks noGrp="1"/>
          </p:cNvSpPr>
          <p:nvPr>
            <p:ph type="title"/>
          </p:nvPr>
        </p:nvSpPr>
        <p:spPr>
          <a:xfrm>
            <a:off x="615137" y="2579434"/>
            <a:ext cx="10962064" cy="461665"/>
          </a:xfrm>
          <a:prstGeom prst="rect">
            <a:avLst/>
          </a:prstGeom>
        </p:spPr>
        <p:txBody>
          <a:bodyP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3728552" y="3977862"/>
            <a:ext cx="4734896" cy="553998"/>
          </a:xfrm>
          <a:prstGeom prst="rect">
            <a:avLst/>
          </a:prstGeom>
        </p:spPr>
        <p:txBody>
          <a:bodyPr/>
          <a:lstStyle>
            <a:lvl1pPr marL="0" indent="0" algn="ctr">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a:t>
            </a:r>
          </a:p>
        </p:txBody>
      </p:sp>
    </p:spTree>
    <p:extLst>
      <p:ext uri="{BB962C8B-B14F-4D97-AF65-F5344CB8AC3E}">
        <p14:creationId xmlns:p14="http://schemas.microsoft.com/office/powerpoint/2010/main" val="8391595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0194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07516" y="2390775"/>
            <a:ext cx="3264408" cy="1612749"/>
          </a:xfrm>
        </p:spPr>
        <p:txBody>
          <a:bodyPr wrap="square">
            <a:spAutoFit/>
          </a:bodyPr>
          <a:lstStyle>
            <a:lvl1pPr marL="176178" indent="-176178">
              <a:defRPr lang="en-US" sz="2000" dirty="0">
                <a:solidFill>
                  <a:schemeClr val="bg1"/>
                </a:solidFill>
              </a:defRPr>
            </a:lvl1pPr>
            <a:lvl2pPr marL="322199" indent="-150783">
              <a:defRPr lang="en-US" sz="1800" dirty="0">
                <a:solidFill>
                  <a:schemeClr val="bg1"/>
                </a:solidFill>
              </a:defRPr>
            </a:lvl2pPr>
            <a:lvl3pPr marL="466632" indent="-138085">
              <a:defRPr lang="en-US" dirty="0">
                <a:solidFill>
                  <a:schemeClr val="bg1"/>
                </a:solidFill>
              </a:defRPr>
            </a:lvl3pPr>
            <a:lvl4pPr marL="595194" indent="-128562">
              <a:defRPr lang="en-US" dirty="0">
                <a:solidFill>
                  <a:schemeClr val="bg1"/>
                </a:solidFill>
              </a:defRPr>
            </a:lvl4pPr>
            <a:lvl5pPr marL="731692" indent="-122214">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0077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00771" y="238413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003927"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003927" y="239077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86BE1ADA-94C1-0505-8E4F-7CF9F1BB17A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2328085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10420"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10420"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86490"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8649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49968"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49968"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938631"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93863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E03D66B0-B634-9A5D-9B1C-E303D8B14B3A}"/>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139843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606499"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06499"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1">
            <a:extLst>
              <a:ext uri="{FF2B5EF4-FFF2-40B4-BE49-F238E27FC236}">
                <a16:creationId xmlns:a16="http://schemas.microsoft.com/office/drawing/2014/main" id="{E7E4E981-2066-B5E7-7458-CE9F635DC21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7431349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5"/>
          </a:xfrm>
          <a:prstGeom prst="rect">
            <a:avLst/>
          </a:prstGeom>
        </p:spPr>
        <p:txBody>
          <a:bodyPr anchor="t"/>
          <a:lstStyle>
            <a:lvl1pPr>
              <a:defRPr sz="2799">
                <a:latin typeface="+mn-lt"/>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ctr"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6059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82233"/>
            <a:ext cx="5367528" cy="4118138"/>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382233"/>
            <a:ext cx="5367528" cy="4118138"/>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Placeholder 1">
            <a:extLst>
              <a:ext uri="{FF2B5EF4-FFF2-40B4-BE49-F238E27FC236}">
                <a16:creationId xmlns:a16="http://schemas.microsoft.com/office/drawing/2014/main" id="{C65BBC79-C2B5-50F0-147D-3E65BB1C9B9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688812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2415157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40"/>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22985"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49968" y="2286000"/>
            <a:ext cx="604203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4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3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99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C12C738-2EE3-4127-8200-E8610C8F4320}"/>
              </a:ext>
            </a:extLst>
          </p:cNvPr>
          <p:cNvSpPr>
            <a:spLocks noGrp="1"/>
          </p:cNvSpPr>
          <p:nvPr>
            <p:ph type="body" sz="quarter" idx="16"/>
          </p:nvPr>
        </p:nvSpPr>
        <p:spPr>
          <a:xfrm>
            <a:off x="617508" y="4443695"/>
            <a:ext cx="263803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79E679F-0147-4D74-B7A8-A4B469C5BCB8}"/>
              </a:ext>
            </a:extLst>
          </p:cNvPr>
          <p:cNvSpPr>
            <a:spLocks noGrp="1"/>
          </p:cNvSpPr>
          <p:nvPr>
            <p:ph type="pic" sz="quarter" idx="13" hasCustomPrompt="1"/>
          </p:nvPr>
        </p:nvSpPr>
        <p:spPr bwMode="ltGray">
          <a:xfrm>
            <a:off x="617507" y="1715407"/>
            <a:ext cx="2638031" cy="253288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B584BFED-004D-491A-AD50-C47112558AC4}"/>
              </a:ext>
            </a:extLst>
          </p:cNvPr>
          <p:cNvSpPr>
            <a:spLocks noGrp="1"/>
          </p:cNvSpPr>
          <p:nvPr>
            <p:ph type="body" sz="quarter" idx="17"/>
          </p:nvPr>
        </p:nvSpPr>
        <p:spPr>
          <a:xfrm>
            <a:off x="3386490" y="4443695"/>
            <a:ext cx="2633268"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0392122-00FC-4C40-A0E7-C88D1851B44D}"/>
              </a:ext>
            </a:extLst>
          </p:cNvPr>
          <p:cNvSpPr>
            <a:spLocks noGrp="1"/>
          </p:cNvSpPr>
          <p:nvPr>
            <p:ph type="pic" sz="quarter" idx="14" hasCustomPrompt="1"/>
          </p:nvPr>
        </p:nvSpPr>
        <p:spPr bwMode="ltGray">
          <a:xfrm>
            <a:off x="3386490" y="1715407"/>
            <a:ext cx="2633268" cy="253288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3">
            <a:extLst>
              <a:ext uri="{FF2B5EF4-FFF2-40B4-BE49-F238E27FC236}">
                <a16:creationId xmlns:a16="http://schemas.microsoft.com/office/drawing/2014/main" id="{D99506B3-66FE-478B-96DE-7BE918BFAA47}"/>
              </a:ext>
            </a:extLst>
          </p:cNvPr>
          <p:cNvSpPr>
            <a:spLocks noGrp="1"/>
          </p:cNvSpPr>
          <p:nvPr>
            <p:ph type="body" sz="quarter" idx="18"/>
          </p:nvPr>
        </p:nvSpPr>
        <p:spPr>
          <a:xfrm>
            <a:off x="6155473" y="4443695"/>
            <a:ext cx="264448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2EC644-E1CB-450F-819D-DEDC61C2C86B}"/>
              </a:ext>
            </a:extLst>
          </p:cNvPr>
          <p:cNvSpPr>
            <a:spLocks noGrp="1"/>
          </p:cNvSpPr>
          <p:nvPr>
            <p:ph type="pic" sz="quarter" idx="15" hasCustomPrompt="1"/>
          </p:nvPr>
        </p:nvSpPr>
        <p:spPr bwMode="ltGray">
          <a:xfrm>
            <a:off x="6155473" y="1715407"/>
            <a:ext cx="2644481" cy="2532888"/>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3">
            <a:extLst>
              <a:ext uri="{FF2B5EF4-FFF2-40B4-BE49-F238E27FC236}">
                <a16:creationId xmlns:a16="http://schemas.microsoft.com/office/drawing/2014/main" id="{9FC3A531-55BA-427A-B897-CF93D2A5C9DE}"/>
              </a:ext>
            </a:extLst>
          </p:cNvPr>
          <p:cNvSpPr>
            <a:spLocks noGrp="1"/>
          </p:cNvSpPr>
          <p:nvPr>
            <p:ph type="body" sz="quarter" idx="20"/>
          </p:nvPr>
        </p:nvSpPr>
        <p:spPr>
          <a:xfrm>
            <a:off x="8938273" y="4443695"/>
            <a:ext cx="2636219"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C72B913-8930-45AF-BAF2-7FE0991EF4B5}"/>
              </a:ext>
            </a:extLst>
          </p:cNvPr>
          <p:cNvSpPr>
            <a:spLocks noGrp="1"/>
          </p:cNvSpPr>
          <p:nvPr>
            <p:ph type="pic" sz="quarter" idx="19" hasCustomPrompt="1"/>
          </p:nvPr>
        </p:nvSpPr>
        <p:spPr bwMode="ltGray">
          <a:xfrm>
            <a:off x="8935668" y="1715407"/>
            <a:ext cx="2636219" cy="2532888"/>
          </a:xfrm>
          <a:blipFill>
            <a:blip r:embed="rId5"/>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Title Placeholder 1">
            <a:extLst>
              <a:ext uri="{FF2B5EF4-FFF2-40B4-BE49-F238E27FC236}">
                <a16:creationId xmlns:a16="http://schemas.microsoft.com/office/drawing/2014/main" id="{C54FD42B-91E2-4CF3-605D-517CCF5C51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02644587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2454"/>
            <a:ext cx="11018520" cy="461665"/>
          </a:xfrm>
          <a:prstGeom prst="rect">
            <a:avLst/>
          </a:prstGeom>
          <a:noFill/>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Opens Sans"/>
                <a:ea typeface="Open Sans" panose="020B0606030504020204" pitchFamily="34" charset="0"/>
                <a:cs typeface="Opens Sans"/>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0318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2295"/>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6749844"/>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914"/>
            <a:ext cx="11018520" cy="461665"/>
          </a:xfrm>
          <a:prstGeom prst="rect">
            <a:avLst/>
          </a:prstGeom>
        </p:spPr>
        <p:txBody>
          <a:bodyPr anchor="ctr">
            <a:normAutofit/>
          </a:bodyPr>
          <a:lstStyle>
            <a:lvl1pPr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8109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95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775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D5A35C7D-5729-765B-7B88-C17471CC640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A132A79-F6D9-E2F8-9C58-2B0CC8460C8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99828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Paragraph">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06C45FBC-7138-3F4D-F6FA-45F14A8D7DB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607C686-A6D8-4695-4D7D-F01AAC0280D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6805119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10175" y="1886725"/>
            <a:ext cx="5211763"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86725"/>
            <a:ext cx="5219700"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Placeholder 1">
            <a:extLst>
              <a:ext uri="{FF2B5EF4-FFF2-40B4-BE49-F238E27FC236}">
                <a16:creationId xmlns:a16="http://schemas.microsoft.com/office/drawing/2014/main" id="{61D2440F-464B-2F39-08C1-E6BECA5D7A2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394878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95828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cxnSp>
        <p:nvCxnSpPr>
          <p:cNvPr id="153" name="Straight Connector 152">
            <a:extLst>
              <a:ext uri="{FF2B5EF4-FFF2-40B4-BE49-F238E27FC236}">
                <a16:creationId xmlns:a16="http://schemas.microsoft.com/office/drawing/2014/main" id="{12B1E593-65FE-FC20-20C2-A055AD8F4C5F}"/>
              </a:ext>
            </a:extLst>
          </p:cNvPr>
          <p:cNvCxnSpPr>
            <a:cxnSpLocks/>
          </p:cNvCxnSpPr>
          <p:nvPr userDrawn="1"/>
        </p:nvCxnSpPr>
        <p:spPr>
          <a:xfrm flipH="1" flipV="1">
            <a:off x="9548042"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95BA12FF-2A22-1275-24CB-8C0C44F8920F}"/>
              </a:ext>
            </a:extLst>
          </p:cNvPr>
          <p:cNvCxnSpPr>
            <a:cxnSpLocks/>
          </p:cNvCxnSpPr>
          <p:nvPr userDrawn="1"/>
        </p:nvCxnSpPr>
        <p:spPr>
          <a:xfrm>
            <a:off x="9521591" y="2604155"/>
            <a:ext cx="546" cy="1156286"/>
          </a:xfrm>
          <a:prstGeom prst="line">
            <a:avLst/>
          </a:prstGeom>
          <a:noFill/>
          <a:ln w="9525" cap="flat" cmpd="sng" algn="ctr">
            <a:solidFill>
              <a:srgbClr val="80808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97DB66B0-9A98-7820-6C42-C0403494C7FB}"/>
              </a:ext>
            </a:extLst>
          </p:cNvPr>
          <p:cNvCxnSpPr>
            <a:cxnSpLocks/>
          </p:cNvCxnSpPr>
          <p:nvPr userDrawn="1"/>
        </p:nvCxnSpPr>
        <p:spPr>
          <a:xfrm flipH="1" flipV="1">
            <a:off x="737388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5C6D6FD5-BA2C-48FC-B005-55409DB58285}"/>
              </a:ext>
            </a:extLst>
          </p:cNvPr>
          <p:cNvCxnSpPr>
            <a:cxnSpLocks/>
          </p:cNvCxnSpPr>
          <p:nvPr userDrawn="1"/>
        </p:nvCxnSpPr>
        <p:spPr>
          <a:xfrm>
            <a:off x="964333" y="3691861"/>
            <a:ext cx="1959320" cy="0"/>
          </a:xfrm>
          <a:prstGeom prst="line">
            <a:avLst/>
          </a:prstGeom>
          <a:noFill/>
          <a:ln w="25400" cap="rnd" cmpd="sng" algn="ctr">
            <a:solidFill>
              <a:schemeClr val="accent1"/>
            </a:solidFill>
            <a:prstDash val="solid"/>
            <a:round/>
          </a:ln>
          <a:effectLst/>
        </p:spPr>
      </p:cxnSp>
      <p:cxnSp>
        <p:nvCxnSpPr>
          <p:cNvPr id="299" name="Straight Connector 298">
            <a:extLst>
              <a:ext uri="{FF2B5EF4-FFF2-40B4-BE49-F238E27FC236}">
                <a16:creationId xmlns:a16="http://schemas.microsoft.com/office/drawing/2014/main" id="{B0F19015-134D-4EFA-BC3F-39EA383A0984}"/>
              </a:ext>
            </a:extLst>
          </p:cNvPr>
          <p:cNvCxnSpPr>
            <a:cxnSpLocks/>
            <a:endCxn id="353" idx="0"/>
          </p:cNvCxnSpPr>
          <p:nvPr userDrawn="1"/>
        </p:nvCxnSpPr>
        <p:spPr>
          <a:xfrm flipH="1" flipV="1">
            <a:off x="800427" y="3610702"/>
            <a:ext cx="908" cy="1560950"/>
          </a:xfrm>
          <a:prstGeom prst="line">
            <a:avLst/>
          </a:prstGeom>
          <a:noFill/>
          <a:ln w="9525" cap="flat" cmpd="sng" algn="ctr">
            <a:solidFill>
              <a:srgbClr val="808080"/>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B8D31B76-2DB5-4A9B-9ECB-58276B10A081}"/>
              </a:ext>
            </a:extLst>
          </p:cNvPr>
          <p:cNvCxnSpPr>
            <a:cxnSpLocks/>
          </p:cNvCxnSpPr>
          <p:nvPr userDrawn="1"/>
        </p:nvCxnSpPr>
        <p:spPr>
          <a:xfrm flipH="1" flipV="1">
            <a:off x="517227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303" name="Straight Connector 302">
            <a:extLst>
              <a:ext uri="{FF2B5EF4-FFF2-40B4-BE49-F238E27FC236}">
                <a16:creationId xmlns:a16="http://schemas.microsoft.com/office/drawing/2014/main" id="{62824D99-C3ED-40B2-9F03-07E24519CC43}"/>
              </a:ext>
            </a:extLst>
          </p:cNvPr>
          <p:cNvCxnSpPr>
            <a:cxnSpLocks/>
            <a:stCxn id="319" idx="4"/>
          </p:cNvCxnSpPr>
          <p:nvPr userDrawn="1"/>
        </p:nvCxnSpPr>
        <p:spPr>
          <a:xfrm flipH="1" flipV="1">
            <a:off x="2993192" y="3711973"/>
            <a:ext cx="546" cy="2576824"/>
          </a:xfrm>
          <a:prstGeom prst="line">
            <a:avLst/>
          </a:prstGeom>
          <a:noFill/>
          <a:ln w="9525" cap="flat" cmpd="sng" algn="ctr">
            <a:solidFill>
              <a:srgbClr val="808080"/>
            </a:solidFill>
            <a:prstDash val="solid"/>
            <a:headEnd type="none" w="lg" len="med"/>
            <a:tailEnd type="none" w="lg" len="med"/>
          </a:ln>
          <a:effectLst/>
        </p:spPr>
      </p:cxnSp>
      <p:sp>
        <p:nvSpPr>
          <p:cNvPr id="305" name="Oval 304">
            <a:extLst>
              <a:ext uri="{FF2B5EF4-FFF2-40B4-BE49-F238E27FC236}">
                <a16:creationId xmlns:a16="http://schemas.microsoft.com/office/drawing/2014/main" id="{93A03370-9557-465A-A62E-B9E34A46D372}"/>
              </a:ext>
              <a:ext uri="{C183D7F6-B498-43B3-948B-1728B52AA6E4}">
                <adec:decorative xmlns:adec="http://schemas.microsoft.com/office/drawing/2017/decorative" val="1"/>
              </a:ext>
            </a:extLst>
          </p:cNvPr>
          <p:cNvSpPr/>
          <p:nvPr userDrawn="1"/>
        </p:nvSpPr>
        <p:spPr bwMode="auto">
          <a:xfrm rot="10800000" flipV="1">
            <a:off x="2951092"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7" name="Oval 306">
            <a:extLst>
              <a:ext uri="{FF2B5EF4-FFF2-40B4-BE49-F238E27FC236}">
                <a16:creationId xmlns:a16="http://schemas.microsoft.com/office/drawing/2014/main" id="{35A6069C-F5A8-4D14-BBCB-B8F15EC98BA8}"/>
              </a:ext>
              <a:ext uri="{C183D7F6-B498-43B3-948B-1728B52AA6E4}">
                <adec:decorative xmlns:adec="http://schemas.microsoft.com/office/drawing/2017/decorative" val="1"/>
              </a:ext>
            </a:extLst>
          </p:cNvPr>
          <p:cNvSpPr/>
          <p:nvPr userDrawn="1"/>
        </p:nvSpPr>
        <p:spPr bwMode="auto">
          <a:xfrm rot="10800000" flipV="1">
            <a:off x="2951092"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9" name="Oval 308">
            <a:extLst>
              <a:ext uri="{FF2B5EF4-FFF2-40B4-BE49-F238E27FC236}">
                <a16:creationId xmlns:a16="http://schemas.microsoft.com/office/drawing/2014/main" id="{43DF3D6B-30AB-4C2B-B3D8-D3A9C2382ABC}"/>
              </a:ext>
              <a:ext uri="{C183D7F6-B498-43B3-948B-1728B52AA6E4}">
                <adec:decorative xmlns:adec="http://schemas.microsoft.com/office/drawing/2017/decorative" val="1"/>
              </a:ext>
            </a:extLst>
          </p:cNvPr>
          <p:cNvSpPr/>
          <p:nvPr userDrawn="1"/>
        </p:nvSpPr>
        <p:spPr bwMode="auto">
          <a:xfrm rot="10800000" flipV="1">
            <a:off x="2951092"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1" name="Oval 310">
            <a:extLst>
              <a:ext uri="{FF2B5EF4-FFF2-40B4-BE49-F238E27FC236}">
                <a16:creationId xmlns:a16="http://schemas.microsoft.com/office/drawing/2014/main" id="{018029AE-AF0D-44A3-BADE-7FAED7A73195}"/>
              </a:ext>
              <a:ext uri="{C183D7F6-B498-43B3-948B-1728B52AA6E4}">
                <adec:decorative xmlns:adec="http://schemas.microsoft.com/office/drawing/2017/decorative" val="1"/>
              </a:ext>
            </a:extLst>
          </p:cNvPr>
          <p:cNvSpPr/>
          <p:nvPr userDrawn="1"/>
        </p:nvSpPr>
        <p:spPr bwMode="auto">
          <a:xfrm rot="10800000" flipV="1">
            <a:off x="2951092"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3" name="Oval 312">
            <a:extLst>
              <a:ext uri="{FF2B5EF4-FFF2-40B4-BE49-F238E27FC236}">
                <a16:creationId xmlns:a16="http://schemas.microsoft.com/office/drawing/2014/main" id="{1D11FEFF-B12F-4B59-9CA6-3D9EC491BF99}"/>
              </a:ext>
              <a:ext uri="{C183D7F6-B498-43B3-948B-1728B52AA6E4}">
                <adec:decorative xmlns:adec="http://schemas.microsoft.com/office/drawing/2017/decorative" val="1"/>
              </a:ext>
            </a:extLst>
          </p:cNvPr>
          <p:cNvSpPr/>
          <p:nvPr userDrawn="1"/>
        </p:nvSpPr>
        <p:spPr bwMode="auto">
          <a:xfrm rot="10800000" flipV="1">
            <a:off x="2951092"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5" name="Oval 314">
            <a:extLst>
              <a:ext uri="{FF2B5EF4-FFF2-40B4-BE49-F238E27FC236}">
                <a16:creationId xmlns:a16="http://schemas.microsoft.com/office/drawing/2014/main" id="{1FB2E447-810C-4DE4-A228-6BAFB05B035F}"/>
              </a:ext>
              <a:ext uri="{C183D7F6-B498-43B3-948B-1728B52AA6E4}">
                <adec:decorative xmlns:adec="http://schemas.microsoft.com/office/drawing/2017/decorative" val="1"/>
              </a:ext>
            </a:extLst>
          </p:cNvPr>
          <p:cNvSpPr/>
          <p:nvPr userDrawn="1"/>
        </p:nvSpPr>
        <p:spPr bwMode="auto">
          <a:xfrm rot="10800000" flipV="1">
            <a:off x="2951092" y="56694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7" name="Oval 316">
            <a:extLst>
              <a:ext uri="{FF2B5EF4-FFF2-40B4-BE49-F238E27FC236}">
                <a16:creationId xmlns:a16="http://schemas.microsoft.com/office/drawing/2014/main" id="{D7BE6815-E6AF-4655-B66F-3613F63A3726}"/>
              </a:ext>
              <a:ext uri="{C183D7F6-B498-43B3-948B-1728B52AA6E4}">
                <adec:decorative xmlns:adec="http://schemas.microsoft.com/office/drawing/2017/decorative" val="1"/>
              </a:ext>
            </a:extLst>
          </p:cNvPr>
          <p:cNvSpPr/>
          <p:nvPr userDrawn="1"/>
        </p:nvSpPr>
        <p:spPr bwMode="auto">
          <a:xfrm rot="10800000" flipV="1">
            <a:off x="2951092" y="5936447"/>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9" name="Oval 318">
            <a:extLst>
              <a:ext uri="{FF2B5EF4-FFF2-40B4-BE49-F238E27FC236}">
                <a16:creationId xmlns:a16="http://schemas.microsoft.com/office/drawing/2014/main" id="{C3942845-83F1-48DF-910A-B5509F837C1E}"/>
              </a:ext>
              <a:ext uri="{C183D7F6-B498-43B3-948B-1728B52AA6E4}">
                <adec:decorative xmlns:adec="http://schemas.microsoft.com/office/drawing/2017/decorative" val="1"/>
              </a:ext>
            </a:extLst>
          </p:cNvPr>
          <p:cNvSpPr/>
          <p:nvPr userDrawn="1"/>
        </p:nvSpPr>
        <p:spPr bwMode="auto">
          <a:xfrm rot="10800000" flipV="1">
            <a:off x="2951092" y="6203494"/>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1" name="Oval 320">
            <a:extLst>
              <a:ext uri="{FF2B5EF4-FFF2-40B4-BE49-F238E27FC236}">
                <a16:creationId xmlns:a16="http://schemas.microsoft.com/office/drawing/2014/main" id="{19363B32-EE6A-45D6-BD59-405A3FA4778A}"/>
              </a:ext>
              <a:ext uri="{C183D7F6-B498-43B3-948B-1728B52AA6E4}">
                <adec:decorative xmlns:adec="http://schemas.microsoft.com/office/drawing/2017/decorative" val="1"/>
              </a:ext>
            </a:extLst>
          </p:cNvPr>
          <p:cNvSpPr/>
          <p:nvPr userDrawn="1"/>
        </p:nvSpPr>
        <p:spPr bwMode="auto">
          <a:xfrm rot="10800000" flipV="1">
            <a:off x="2951092"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23" name="Straight Connector 322">
            <a:extLst>
              <a:ext uri="{FF2B5EF4-FFF2-40B4-BE49-F238E27FC236}">
                <a16:creationId xmlns:a16="http://schemas.microsoft.com/office/drawing/2014/main" id="{0D15B48E-DE0C-4FD8-8642-CD25BC5F67ED}"/>
              </a:ext>
            </a:extLst>
          </p:cNvPr>
          <p:cNvCxnSpPr>
            <a:cxnSpLocks/>
            <a:stCxn id="397" idx="0"/>
          </p:cNvCxnSpPr>
          <p:nvPr userDrawn="1"/>
        </p:nvCxnSpPr>
        <p:spPr>
          <a:xfrm>
            <a:off x="800789" y="2070061"/>
            <a:ext cx="546" cy="1690380"/>
          </a:xfrm>
          <a:prstGeom prst="line">
            <a:avLst/>
          </a:prstGeom>
          <a:noFill/>
          <a:ln w="9525" cap="flat" cmpd="sng" algn="ctr">
            <a:solidFill>
              <a:srgbClr val="808080"/>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CB513B17-CA4E-4457-8D3D-A41F330CA0C1}"/>
              </a:ext>
            </a:extLst>
          </p:cNvPr>
          <p:cNvCxnSpPr>
            <a:cxnSpLocks/>
            <a:stCxn id="331" idx="0"/>
          </p:cNvCxnSpPr>
          <p:nvPr userDrawn="1"/>
        </p:nvCxnSpPr>
        <p:spPr>
          <a:xfrm>
            <a:off x="7364341" y="2604155"/>
            <a:ext cx="546" cy="1156286"/>
          </a:xfrm>
          <a:prstGeom prst="line">
            <a:avLst/>
          </a:prstGeom>
          <a:noFill/>
          <a:ln w="9525" cap="flat" cmpd="sng" algn="ctr">
            <a:solidFill>
              <a:srgbClr val="808080"/>
            </a:solidFill>
            <a:prstDash val="solid"/>
            <a:headEnd type="none" w="lg" len="med"/>
            <a:tailEnd type="none" w="lg" len="med"/>
          </a:ln>
          <a:effectLst/>
        </p:spPr>
      </p:cxnSp>
      <p:sp>
        <p:nvSpPr>
          <p:cNvPr id="327" name="Oval 326">
            <a:extLst>
              <a:ext uri="{FF2B5EF4-FFF2-40B4-BE49-F238E27FC236}">
                <a16:creationId xmlns:a16="http://schemas.microsoft.com/office/drawing/2014/main" id="{75CD7806-E0DC-4208-968D-0951B6901A2A}"/>
              </a:ext>
              <a:ext uri="{C183D7F6-B498-43B3-948B-1728B52AA6E4}">
                <adec:decorative xmlns:adec="http://schemas.microsoft.com/office/drawing/2017/decorative" val="1"/>
              </a:ext>
            </a:extLst>
          </p:cNvPr>
          <p:cNvSpPr/>
          <p:nvPr userDrawn="1"/>
        </p:nvSpPr>
        <p:spPr bwMode="auto">
          <a:xfrm flipV="1">
            <a:off x="7321695"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9" name="Oval 328">
            <a:extLst>
              <a:ext uri="{FF2B5EF4-FFF2-40B4-BE49-F238E27FC236}">
                <a16:creationId xmlns:a16="http://schemas.microsoft.com/office/drawing/2014/main" id="{1FE80273-DB88-46C9-994E-68CB62DDFADA}"/>
              </a:ext>
              <a:ext uri="{C183D7F6-B498-43B3-948B-1728B52AA6E4}">
                <adec:decorative xmlns:adec="http://schemas.microsoft.com/office/drawing/2017/decorative" val="1"/>
              </a:ext>
            </a:extLst>
          </p:cNvPr>
          <p:cNvSpPr/>
          <p:nvPr userDrawn="1"/>
        </p:nvSpPr>
        <p:spPr bwMode="auto">
          <a:xfrm flipV="1">
            <a:off x="7321695"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31" name="Oval 330">
            <a:extLst>
              <a:ext uri="{FF2B5EF4-FFF2-40B4-BE49-F238E27FC236}">
                <a16:creationId xmlns:a16="http://schemas.microsoft.com/office/drawing/2014/main" id="{11CD3559-8AB5-4526-9498-37CBA0BF4C07}"/>
              </a:ext>
              <a:ext uri="{C183D7F6-B498-43B3-948B-1728B52AA6E4}">
                <adec:decorative xmlns:adec="http://schemas.microsoft.com/office/drawing/2017/decorative" val="1"/>
              </a:ext>
            </a:extLst>
          </p:cNvPr>
          <p:cNvSpPr/>
          <p:nvPr userDrawn="1"/>
        </p:nvSpPr>
        <p:spPr bwMode="auto">
          <a:xfrm flipV="1">
            <a:off x="7321695"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33" name="Straight Connector 332">
            <a:extLst>
              <a:ext uri="{FF2B5EF4-FFF2-40B4-BE49-F238E27FC236}">
                <a16:creationId xmlns:a16="http://schemas.microsoft.com/office/drawing/2014/main" id="{A095D834-AF20-4AFC-8D37-364B87B1D3AB}"/>
              </a:ext>
            </a:extLst>
          </p:cNvPr>
          <p:cNvCxnSpPr>
            <a:cxnSpLocks/>
            <a:stCxn id="387" idx="0"/>
            <a:endCxn id="349" idx="4"/>
          </p:cNvCxnSpPr>
          <p:nvPr userDrawn="1"/>
        </p:nvCxnSpPr>
        <p:spPr>
          <a:xfrm flipH="1">
            <a:off x="2995454" y="2337108"/>
            <a:ext cx="1992" cy="1286173"/>
          </a:xfrm>
          <a:prstGeom prst="line">
            <a:avLst/>
          </a:prstGeom>
          <a:noFill/>
          <a:ln w="9525" cap="flat" cmpd="sng" algn="ctr">
            <a:solidFill>
              <a:srgbClr val="808080"/>
            </a:solid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id="{9661516A-32AD-447F-84AF-C30096698A5D}"/>
              </a:ext>
            </a:extLst>
          </p:cNvPr>
          <p:cNvCxnSpPr>
            <a:cxnSpLocks/>
            <a:stCxn id="375" idx="4"/>
            <a:endCxn id="425" idx="0"/>
          </p:cNvCxnSpPr>
          <p:nvPr userDrawn="1"/>
        </p:nvCxnSpPr>
        <p:spPr>
          <a:xfrm>
            <a:off x="5174148" y="1450664"/>
            <a:ext cx="546" cy="2309777"/>
          </a:xfrm>
          <a:prstGeom prst="line">
            <a:avLst/>
          </a:prstGeom>
          <a:noFill/>
          <a:ln w="9525" cap="flat" cmpd="sng" algn="ctr">
            <a:solidFill>
              <a:srgbClr val="808080"/>
            </a:solidFill>
            <a:prstDash val="solid"/>
            <a:headEnd type="none" w="lg" len="med"/>
            <a:tailEnd type="none" w="lg" len="med"/>
          </a:ln>
          <a:effectLst/>
        </p:spPr>
      </p:cxnSp>
      <p:sp>
        <p:nvSpPr>
          <p:cNvPr id="337" name="Rounded Rectangle 8">
            <a:extLst>
              <a:ext uri="{FF2B5EF4-FFF2-40B4-BE49-F238E27FC236}">
                <a16:creationId xmlns:a16="http://schemas.microsoft.com/office/drawing/2014/main" id="{D6C3AAB8-6F2A-40C4-811F-D6DF3A9C5F5A}"/>
              </a:ext>
            </a:extLst>
          </p:cNvPr>
          <p:cNvSpPr/>
          <p:nvPr userDrawn="1"/>
        </p:nvSpPr>
        <p:spPr>
          <a:xfrm>
            <a:off x="9557622" y="3413051"/>
            <a:ext cx="2562198" cy="257188"/>
          </a:xfrm>
          <a:prstGeom prst="rect">
            <a:avLst/>
          </a:prstGeom>
          <a:solidFill>
            <a:schemeClr val="accent1">
              <a:lumMod val="20000"/>
              <a:lumOff val="8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2"/>
                </a:solidFill>
                <a:effectLst/>
                <a:uLnTx/>
                <a:uFillTx/>
                <a:latin typeface="+mn-lt"/>
                <a:ea typeface="+mn-ea"/>
                <a:cs typeface="Segoe UI" panose="020B0502040204020203" pitchFamily="34" charset="0"/>
              </a:rPr>
              <a:t>Semester 2</a:t>
            </a:r>
          </a:p>
        </p:txBody>
      </p:sp>
      <p:sp>
        <p:nvSpPr>
          <p:cNvPr id="339" name="Rectangle 338">
            <a:extLst>
              <a:ext uri="{FF2B5EF4-FFF2-40B4-BE49-F238E27FC236}">
                <a16:creationId xmlns:a16="http://schemas.microsoft.com/office/drawing/2014/main" id="{AFA89475-C715-4B25-8D39-0903CCCF5F88}"/>
              </a:ext>
            </a:extLst>
          </p:cNvPr>
          <p:cNvSpPr/>
          <p:nvPr userDrawn="1"/>
        </p:nvSpPr>
        <p:spPr>
          <a:xfrm>
            <a:off x="5169887" y="3414708"/>
            <a:ext cx="4373923" cy="253403"/>
          </a:xfrm>
          <a:prstGeom prst="rect">
            <a:avLst/>
          </a:prstGeom>
          <a:solidFill>
            <a:schemeClr val="accent1">
              <a:lumMod val="40000"/>
              <a:lumOff val="6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chemeClr val="tx1"/>
                </a:solidFill>
                <a:effectLst/>
                <a:uLnTx/>
                <a:uFillTx/>
                <a:latin typeface="+mn-lt"/>
                <a:ea typeface="Segoe UI Semibold" panose="020B0502040204020203" pitchFamily="34" charset="0"/>
                <a:cs typeface="Segoe UI Semibold" panose="020B0502040204020203" pitchFamily="34" charset="0"/>
              </a:rPr>
              <a:t>Semester 1</a:t>
            </a:r>
          </a:p>
        </p:txBody>
      </p:sp>
      <p:cxnSp>
        <p:nvCxnSpPr>
          <p:cNvPr id="341" name="Straight Connector 340">
            <a:extLst>
              <a:ext uri="{FF2B5EF4-FFF2-40B4-BE49-F238E27FC236}">
                <a16:creationId xmlns:a16="http://schemas.microsoft.com/office/drawing/2014/main" id="{CFBE50E1-6EE3-44CA-BFCE-01766585AE2A}"/>
              </a:ext>
            </a:extLst>
          </p:cNvPr>
          <p:cNvCxnSpPr>
            <a:cxnSpLocks/>
          </p:cNvCxnSpPr>
          <p:nvPr userDrawn="1"/>
        </p:nvCxnSpPr>
        <p:spPr>
          <a:xfrm>
            <a:off x="5246495" y="3691861"/>
            <a:ext cx="2040769" cy="0"/>
          </a:xfrm>
          <a:prstGeom prst="line">
            <a:avLst/>
          </a:prstGeom>
          <a:noFill/>
          <a:ln w="50800" cap="rnd" cmpd="sng" algn="ctr">
            <a:solidFill>
              <a:sysClr val="window" lastClr="FFFFFF">
                <a:lumMod val="95000"/>
              </a:sysClr>
            </a:solidFill>
            <a:prstDash val="solid"/>
            <a:round/>
          </a:ln>
          <a:effectLst/>
        </p:spPr>
      </p:cxnSp>
      <p:cxnSp>
        <p:nvCxnSpPr>
          <p:cNvPr id="343" name="Straight Connector 342">
            <a:extLst>
              <a:ext uri="{FF2B5EF4-FFF2-40B4-BE49-F238E27FC236}">
                <a16:creationId xmlns:a16="http://schemas.microsoft.com/office/drawing/2014/main" id="{BD074E7E-61A0-4B89-9069-EE0E39BC57C5}"/>
              </a:ext>
            </a:extLst>
          </p:cNvPr>
          <p:cNvCxnSpPr>
            <a:cxnSpLocks/>
            <a:stCxn id="429" idx="6"/>
          </p:cNvCxnSpPr>
          <p:nvPr userDrawn="1"/>
        </p:nvCxnSpPr>
        <p:spPr>
          <a:xfrm flipV="1">
            <a:off x="9608702" y="3691864"/>
            <a:ext cx="2583298" cy="4038"/>
          </a:xfrm>
          <a:prstGeom prst="line">
            <a:avLst/>
          </a:prstGeom>
          <a:noFill/>
          <a:ln w="34925" cap="rnd" cmpd="sng" algn="ctr">
            <a:solidFill>
              <a:schemeClr val="accent1"/>
            </a:solidFill>
            <a:prstDash val="sysDash"/>
            <a:round/>
          </a:ln>
          <a:effectLst/>
        </p:spPr>
      </p:cxnSp>
      <p:cxnSp>
        <p:nvCxnSpPr>
          <p:cNvPr id="345" name="Straight Connector 344">
            <a:extLst>
              <a:ext uri="{FF2B5EF4-FFF2-40B4-BE49-F238E27FC236}">
                <a16:creationId xmlns:a16="http://schemas.microsoft.com/office/drawing/2014/main" id="{030FFC4D-4892-4999-806A-B3B7FBE9986E}"/>
              </a:ext>
            </a:extLst>
          </p:cNvPr>
          <p:cNvCxnSpPr>
            <a:cxnSpLocks/>
          </p:cNvCxnSpPr>
          <p:nvPr userDrawn="1"/>
        </p:nvCxnSpPr>
        <p:spPr>
          <a:xfrm>
            <a:off x="7033" y="3695341"/>
            <a:ext cx="633990" cy="0"/>
          </a:xfrm>
          <a:prstGeom prst="line">
            <a:avLst/>
          </a:prstGeom>
          <a:noFill/>
          <a:ln w="25400" cap="rnd" cmpd="sng" algn="ctr">
            <a:solidFill>
              <a:sysClr val="windowText" lastClr="000000">
                <a:lumMod val="75000"/>
                <a:lumOff val="25000"/>
              </a:sysClr>
            </a:solidFill>
            <a:prstDash val="solid"/>
            <a:round/>
          </a:ln>
          <a:effectLst/>
        </p:spPr>
      </p:cxnSp>
      <p:sp>
        <p:nvSpPr>
          <p:cNvPr id="347" name="TextBox 346" descr="Product roadmap for 2021 visual graph">
            <a:extLst>
              <a:ext uri="{FF2B5EF4-FFF2-40B4-BE49-F238E27FC236}">
                <a16:creationId xmlns:a16="http://schemas.microsoft.com/office/drawing/2014/main" id="{422CA325-9011-48E7-A3D4-B6B800778FF4}"/>
              </a:ext>
            </a:extLst>
          </p:cNvPr>
          <p:cNvSpPr txBox="1"/>
          <p:nvPr userDrawn="1"/>
        </p:nvSpPr>
        <p:spPr>
          <a:xfrm>
            <a:off x="1086745"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349" name="Oval 348" descr="Product roadmap for 2021 visual graph">
            <a:extLst>
              <a:ext uri="{FF2B5EF4-FFF2-40B4-BE49-F238E27FC236}">
                <a16:creationId xmlns:a16="http://schemas.microsoft.com/office/drawing/2014/main" id="{8BB4BA0C-EBEA-4A82-88CC-AB6A550BEB70}"/>
              </a:ext>
            </a:extLst>
          </p:cNvPr>
          <p:cNvSpPr>
            <a:spLocks noChangeAspect="1"/>
          </p:cNvSpPr>
          <p:nvPr userDrawn="1"/>
        </p:nvSpPr>
        <p:spPr bwMode="auto">
          <a:xfrm flipV="1">
            <a:off x="292688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1" name="Oval 350" descr="Product roadmap for 2021 visual graph">
            <a:extLst>
              <a:ext uri="{FF2B5EF4-FFF2-40B4-BE49-F238E27FC236}">
                <a16:creationId xmlns:a16="http://schemas.microsoft.com/office/drawing/2014/main" id="{B6F38C55-665B-4553-9DBD-2F6CF68FE2F7}"/>
              </a:ext>
            </a:extLst>
          </p:cNvPr>
          <p:cNvSpPr>
            <a:spLocks noChangeAspect="1"/>
          </p:cNvSpPr>
          <p:nvPr userDrawn="1"/>
        </p:nvSpPr>
        <p:spPr bwMode="auto">
          <a:xfrm flipV="1">
            <a:off x="596097" y="3494734"/>
            <a:ext cx="402284" cy="402336"/>
          </a:xfrm>
          <a:prstGeom prst="ellipse">
            <a:avLst/>
          </a:prstGeom>
          <a:solidFill>
            <a:schemeClr val="accent1"/>
          </a:solidFill>
          <a:ln w="381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3" name="TextBox 352" descr="Product roadmap for 2021 visual graph">
            <a:extLst>
              <a:ext uri="{FF2B5EF4-FFF2-40B4-BE49-F238E27FC236}">
                <a16:creationId xmlns:a16="http://schemas.microsoft.com/office/drawing/2014/main" id="{9A603FFD-9524-4CC6-9992-0C48506ECA5E}"/>
              </a:ext>
            </a:extLst>
          </p:cNvPr>
          <p:cNvSpPr txBox="1"/>
          <p:nvPr userDrawn="1"/>
        </p:nvSpPr>
        <p:spPr>
          <a:xfrm>
            <a:off x="558254" y="3610702"/>
            <a:ext cx="484346" cy="338554"/>
          </a:xfrm>
          <a:prstGeom prst="rect">
            <a:avLst/>
          </a:prstGeom>
          <a:noFill/>
        </p:spPr>
        <p:txBody>
          <a:bodyPr wrap="square">
            <a:spAutoFit/>
          </a:bodyPr>
          <a:lstStyle/>
          <a:p>
            <a:pPr algn="ctr" defTabSz="914217">
              <a:defRPr/>
            </a:pPr>
            <a:r>
              <a:rPr lang="en-US" sz="800" b="1" spc="150">
                <a:solidFill>
                  <a:schemeClr val="tx1"/>
                </a:solidFill>
                <a:latin typeface="+mn-lt"/>
                <a:ea typeface="Segoe UI Semibold" panose="020B0502040204020203" pitchFamily="34" charset="0"/>
                <a:cs typeface="Segoe UI Semibold" panose="020B0502040204020203" pitchFamily="34" charset="0"/>
              </a:rPr>
              <a:t>NOW</a:t>
            </a:r>
          </a:p>
        </p:txBody>
      </p:sp>
      <p:sp>
        <p:nvSpPr>
          <p:cNvPr id="355" name="Oval 354" descr="Product roadmap for 2021 visual graph">
            <a:extLst>
              <a:ext uri="{FF2B5EF4-FFF2-40B4-BE49-F238E27FC236}">
                <a16:creationId xmlns:a16="http://schemas.microsoft.com/office/drawing/2014/main" id="{2D30FE58-D888-45CD-A868-E78BCE090EDE}"/>
              </a:ext>
            </a:extLst>
          </p:cNvPr>
          <p:cNvSpPr>
            <a:spLocks noChangeAspect="1"/>
          </p:cNvSpPr>
          <p:nvPr userDrawn="1"/>
        </p:nvSpPr>
        <p:spPr bwMode="auto">
          <a:xfrm flipV="1">
            <a:off x="11471726"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7" name="TextBox 356" descr="Product roadmap for 2021 visual graph">
            <a:extLst>
              <a:ext uri="{FF2B5EF4-FFF2-40B4-BE49-F238E27FC236}">
                <a16:creationId xmlns:a16="http://schemas.microsoft.com/office/drawing/2014/main" id="{D32D09E6-CD10-4A24-B405-1EA510449A03}"/>
              </a:ext>
            </a:extLst>
          </p:cNvPr>
          <p:cNvSpPr txBox="1"/>
          <p:nvPr userDrawn="1"/>
        </p:nvSpPr>
        <p:spPr>
          <a:xfrm rot="16200000">
            <a:off x="-29179" y="4313654"/>
            <a:ext cx="1012160" cy="400110"/>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CATERGORY  2</a:t>
            </a:r>
          </a:p>
        </p:txBody>
      </p:sp>
      <p:sp>
        <p:nvSpPr>
          <p:cNvPr id="359" name="TextBox 358" descr="Product roadmap for 2021 visual graph">
            <a:extLst>
              <a:ext uri="{FF2B5EF4-FFF2-40B4-BE49-F238E27FC236}">
                <a16:creationId xmlns:a16="http://schemas.microsoft.com/office/drawing/2014/main" id="{B9A006A0-3804-4BB7-AED8-19A06ACF9D38}"/>
              </a:ext>
            </a:extLst>
          </p:cNvPr>
          <p:cNvSpPr txBox="1"/>
          <p:nvPr userDrawn="1"/>
        </p:nvSpPr>
        <p:spPr>
          <a:xfrm rot="16200000">
            <a:off x="-10422" y="2547066"/>
            <a:ext cx="974646" cy="246221"/>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CATEGORY 1</a:t>
            </a:r>
          </a:p>
        </p:txBody>
      </p:sp>
      <p:sp>
        <p:nvSpPr>
          <p:cNvPr id="361" name="TextBox 360" descr="Product roadmap for 2021 visual graph">
            <a:extLst>
              <a:ext uri="{FF2B5EF4-FFF2-40B4-BE49-F238E27FC236}">
                <a16:creationId xmlns:a16="http://schemas.microsoft.com/office/drawing/2014/main" id="{329FE86A-AF77-414D-8BD3-25AB57A2818F}"/>
              </a:ext>
            </a:extLst>
          </p:cNvPr>
          <p:cNvSpPr txBox="1"/>
          <p:nvPr userDrawn="1"/>
        </p:nvSpPr>
        <p:spPr>
          <a:xfrm>
            <a:off x="870242"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63" name="Oval 362">
            <a:extLst>
              <a:ext uri="{FF2B5EF4-FFF2-40B4-BE49-F238E27FC236}">
                <a16:creationId xmlns:a16="http://schemas.microsoft.com/office/drawing/2014/main" id="{5D934C65-0ED3-44C8-9568-9901DC0BDCD3}"/>
              </a:ext>
              <a:ext uri="{C183D7F6-B498-43B3-948B-1728B52AA6E4}">
                <adec:decorative xmlns:adec="http://schemas.microsoft.com/office/drawing/2017/decorative" val="1"/>
              </a:ext>
            </a:extLst>
          </p:cNvPr>
          <p:cNvSpPr/>
          <p:nvPr userDrawn="1"/>
        </p:nvSpPr>
        <p:spPr bwMode="auto">
          <a:xfrm flipV="1">
            <a:off x="5131502"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5" name="Oval 364">
            <a:extLst>
              <a:ext uri="{FF2B5EF4-FFF2-40B4-BE49-F238E27FC236}">
                <a16:creationId xmlns:a16="http://schemas.microsoft.com/office/drawing/2014/main" id="{ABEE249C-9FB2-422B-8C11-91D5BA8F87B4}"/>
              </a:ext>
              <a:ext uri="{C183D7F6-B498-43B3-948B-1728B52AA6E4}">
                <adec:decorative xmlns:adec="http://schemas.microsoft.com/office/drawing/2017/decorative" val="1"/>
              </a:ext>
            </a:extLst>
          </p:cNvPr>
          <p:cNvSpPr/>
          <p:nvPr userDrawn="1"/>
        </p:nvSpPr>
        <p:spPr bwMode="auto">
          <a:xfrm flipV="1">
            <a:off x="5131502"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7" name="Oval 366">
            <a:extLst>
              <a:ext uri="{FF2B5EF4-FFF2-40B4-BE49-F238E27FC236}">
                <a16:creationId xmlns:a16="http://schemas.microsoft.com/office/drawing/2014/main" id="{29701B77-92AB-4918-B350-2902676647F2}"/>
              </a:ext>
              <a:ext uri="{C183D7F6-B498-43B3-948B-1728B52AA6E4}">
                <adec:decorative xmlns:adec="http://schemas.microsoft.com/office/drawing/2017/decorative" val="1"/>
              </a:ext>
            </a:extLst>
          </p:cNvPr>
          <p:cNvSpPr/>
          <p:nvPr userDrawn="1"/>
        </p:nvSpPr>
        <p:spPr bwMode="auto">
          <a:xfrm flipV="1">
            <a:off x="5131502"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9" name="Oval 368">
            <a:extLst>
              <a:ext uri="{FF2B5EF4-FFF2-40B4-BE49-F238E27FC236}">
                <a16:creationId xmlns:a16="http://schemas.microsoft.com/office/drawing/2014/main" id="{267EE316-B9FE-45BB-BF9F-16A2F92802F9}"/>
              </a:ext>
              <a:ext uri="{C183D7F6-B498-43B3-948B-1728B52AA6E4}">
                <adec:decorative xmlns:adec="http://schemas.microsoft.com/office/drawing/2017/decorative" val="1"/>
              </a:ext>
            </a:extLst>
          </p:cNvPr>
          <p:cNvSpPr/>
          <p:nvPr userDrawn="1"/>
        </p:nvSpPr>
        <p:spPr bwMode="auto">
          <a:xfrm flipV="1">
            <a:off x="5131502"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1" name="Oval 370">
            <a:extLst>
              <a:ext uri="{FF2B5EF4-FFF2-40B4-BE49-F238E27FC236}">
                <a16:creationId xmlns:a16="http://schemas.microsoft.com/office/drawing/2014/main" id="{B2BEFED2-88CC-4BBA-8717-EB8C172C5E78}"/>
              </a:ext>
              <a:ext uri="{C183D7F6-B498-43B3-948B-1728B52AA6E4}">
                <adec:decorative xmlns:adec="http://schemas.microsoft.com/office/drawing/2017/decorative" val="1"/>
              </a:ext>
            </a:extLst>
          </p:cNvPr>
          <p:cNvSpPr/>
          <p:nvPr userDrawn="1"/>
        </p:nvSpPr>
        <p:spPr bwMode="auto">
          <a:xfrm flipV="1">
            <a:off x="5131502"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3" name="Oval 372">
            <a:extLst>
              <a:ext uri="{FF2B5EF4-FFF2-40B4-BE49-F238E27FC236}">
                <a16:creationId xmlns:a16="http://schemas.microsoft.com/office/drawing/2014/main" id="{4352F23D-DBB5-4895-8893-3E277E29E549}"/>
              </a:ext>
              <a:ext uri="{C183D7F6-B498-43B3-948B-1728B52AA6E4}">
                <adec:decorative xmlns:adec="http://schemas.microsoft.com/office/drawing/2017/decorative" val="1"/>
              </a:ext>
            </a:extLst>
          </p:cNvPr>
          <p:cNvSpPr/>
          <p:nvPr userDrawn="1"/>
        </p:nvSpPr>
        <p:spPr bwMode="auto">
          <a:xfrm flipV="1">
            <a:off x="5131502" y="1717711"/>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5" name="Oval 374">
            <a:extLst>
              <a:ext uri="{FF2B5EF4-FFF2-40B4-BE49-F238E27FC236}">
                <a16:creationId xmlns:a16="http://schemas.microsoft.com/office/drawing/2014/main" id="{F88D6C18-8BCC-4E79-929D-9D8D3F0AE0F1}"/>
              </a:ext>
              <a:ext uri="{C183D7F6-B498-43B3-948B-1728B52AA6E4}">
                <adec:decorative xmlns:adec="http://schemas.microsoft.com/office/drawing/2017/decorative" val="1"/>
              </a:ext>
            </a:extLst>
          </p:cNvPr>
          <p:cNvSpPr/>
          <p:nvPr userDrawn="1"/>
        </p:nvSpPr>
        <p:spPr bwMode="auto">
          <a:xfrm flipV="1">
            <a:off x="5131502" y="1450664"/>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9" name="TextBox 378">
            <a:extLst>
              <a:ext uri="{FF2B5EF4-FFF2-40B4-BE49-F238E27FC236}">
                <a16:creationId xmlns:a16="http://schemas.microsoft.com/office/drawing/2014/main" id="{1D666458-9BAF-4791-A334-6024702C180F}"/>
              </a:ext>
            </a:extLst>
          </p:cNvPr>
          <p:cNvSpPr txBox="1"/>
          <p:nvPr userDrawn="1"/>
        </p:nvSpPr>
        <p:spPr>
          <a:xfrm>
            <a:off x="2682339" y="1580030"/>
            <a:ext cx="65" cy="153888"/>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p>
            <a:pPr marL="0" marR="0" lvl="0" indent="0" defTabSz="45710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chemeClr val="bg2"/>
              </a:solidFill>
              <a:effectLst/>
              <a:uLnTx/>
              <a:uFillTx/>
              <a:latin typeface="+mn-lt"/>
            </a:endParaRPr>
          </a:p>
        </p:txBody>
      </p:sp>
      <p:sp>
        <p:nvSpPr>
          <p:cNvPr id="381" name="Oval 380">
            <a:extLst>
              <a:ext uri="{FF2B5EF4-FFF2-40B4-BE49-F238E27FC236}">
                <a16:creationId xmlns:a16="http://schemas.microsoft.com/office/drawing/2014/main" id="{B2586D2B-427F-4AA3-B852-BBD338656082}"/>
              </a:ext>
              <a:ext uri="{C183D7F6-B498-43B3-948B-1728B52AA6E4}">
                <adec:decorative xmlns:adec="http://schemas.microsoft.com/office/drawing/2017/decorative" val="1"/>
              </a:ext>
            </a:extLst>
          </p:cNvPr>
          <p:cNvSpPr/>
          <p:nvPr userDrawn="1"/>
        </p:nvSpPr>
        <p:spPr bwMode="auto">
          <a:xfrm flipV="1">
            <a:off x="2954800"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3" name="Oval 382">
            <a:extLst>
              <a:ext uri="{FF2B5EF4-FFF2-40B4-BE49-F238E27FC236}">
                <a16:creationId xmlns:a16="http://schemas.microsoft.com/office/drawing/2014/main" id="{F09476E5-DC7A-41B3-8C1D-46F4B7604421}"/>
              </a:ext>
              <a:ext uri="{C183D7F6-B498-43B3-948B-1728B52AA6E4}">
                <adec:decorative xmlns:adec="http://schemas.microsoft.com/office/drawing/2017/decorative" val="1"/>
              </a:ext>
            </a:extLst>
          </p:cNvPr>
          <p:cNvSpPr/>
          <p:nvPr userDrawn="1"/>
        </p:nvSpPr>
        <p:spPr bwMode="auto">
          <a:xfrm flipV="1">
            <a:off x="2954800"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5" name="Oval 384">
            <a:extLst>
              <a:ext uri="{FF2B5EF4-FFF2-40B4-BE49-F238E27FC236}">
                <a16:creationId xmlns:a16="http://schemas.microsoft.com/office/drawing/2014/main" id="{D9D4A465-F211-4C7F-89A1-E0ADA6902B98}"/>
              </a:ext>
              <a:ext uri="{C183D7F6-B498-43B3-948B-1728B52AA6E4}">
                <adec:decorative xmlns:adec="http://schemas.microsoft.com/office/drawing/2017/decorative" val="1"/>
              </a:ext>
            </a:extLst>
          </p:cNvPr>
          <p:cNvSpPr/>
          <p:nvPr userDrawn="1"/>
        </p:nvSpPr>
        <p:spPr bwMode="auto">
          <a:xfrm flipV="1">
            <a:off x="2954800"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7" name="Oval 386">
            <a:extLst>
              <a:ext uri="{FF2B5EF4-FFF2-40B4-BE49-F238E27FC236}">
                <a16:creationId xmlns:a16="http://schemas.microsoft.com/office/drawing/2014/main" id="{60DC5565-EC78-4E80-90B3-0BFE68C69C37}"/>
              </a:ext>
              <a:ext uri="{C183D7F6-B498-43B3-948B-1728B52AA6E4}">
                <adec:decorative xmlns:adec="http://schemas.microsoft.com/office/drawing/2017/decorative" val="1"/>
              </a:ext>
            </a:extLst>
          </p:cNvPr>
          <p:cNvSpPr/>
          <p:nvPr userDrawn="1"/>
        </p:nvSpPr>
        <p:spPr bwMode="auto">
          <a:xfrm flipV="1">
            <a:off x="2954800"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9" name="Oval 388">
            <a:extLst>
              <a:ext uri="{FF2B5EF4-FFF2-40B4-BE49-F238E27FC236}">
                <a16:creationId xmlns:a16="http://schemas.microsoft.com/office/drawing/2014/main" id="{EE740399-2946-4C58-AF2E-7348B6698E3B}"/>
              </a:ext>
              <a:ext uri="{C183D7F6-B498-43B3-948B-1728B52AA6E4}">
                <adec:decorative xmlns:adec="http://schemas.microsoft.com/office/drawing/2017/decorative" val="1"/>
              </a:ext>
            </a:extLst>
          </p:cNvPr>
          <p:cNvSpPr/>
          <p:nvPr userDrawn="1"/>
        </p:nvSpPr>
        <p:spPr bwMode="auto">
          <a:xfrm flipV="1">
            <a:off x="758143"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1" name="Oval 390">
            <a:extLst>
              <a:ext uri="{FF2B5EF4-FFF2-40B4-BE49-F238E27FC236}">
                <a16:creationId xmlns:a16="http://schemas.microsoft.com/office/drawing/2014/main" id="{541BBDF5-087A-4679-B4E7-36838FB38DB6}"/>
              </a:ext>
              <a:ext uri="{C183D7F6-B498-43B3-948B-1728B52AA6E4}">
                <adec:decorative xmlns:adec="http://schemas.microsoft.com/office/drawing/2017/decorative" val="1"/>
              </a:ext>
            </a:extLst>
          </p:cNvPr>
          <p:cNvSpPr/>
          <p:nvPr userDrawn="1"/>
        </p:nvSpPr>
        <p:spPr bwMode="auto">
          <a:xfrm flipV="1">
            <a:off x="758143"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3" name="Oval 392">
            <a:extLst>
              <a:ext uri="{FF2B5EF4-FFF2-40B4-BE49-F238E27FC236}">
                <a16:creationId xmlns:a16="http://schemas.microsoft.com/office/drawing/2014/main" id="{7D413DD4-5FD6-442A-A5D2-FD9DF62738F2}"/>
              </a:ext>
              <a:ext uri="{C183D7F6-B498-43B3-948B-1728B52AA6E4}">
                <adec:decorative xmlns:adec="http://schemas.microsoft.com/office/drawing/2017/decorative" val="1"/>
              </a:ext>
            </a:extLst>
          </p:cNvPr>
          <p:cNvSpPr/>
          <p:nvPr userDrawn="1"/>
        </p:nvSpPr>
        <p:spPr bwMode="auto">
          <a:xfrm flipV="1">
            <a:off x="758143"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5" name="Oval 394">
            <a:extLst>
              <a:ext uri="{FF2B5EF4-FFF2-40B4-BE49-F238E27FC236}">
                <a16:creationId xmlns:a16="http://schemas.microsoft.com/office/drawing/2014/main" id="{36CA08F9-BD00-4B66-9042-5642761EC3CC}"/>
              </a:ext>
              <a:ext uri="{C183D7F6-B498-43B3-948B-1728B52AA6E4}">
                <adec:decorative xmlns:adec="http://schemas.microsoft.com/office/drawing/2017/decorative" val="1"/>
              </a:ext>
            </a:extLst>
          </p:cNvPr>
          <p:cNvSpPr/>
          <p:nvPr userDrawn="1"/>
        </p:nvSpPr>
        <p:spPr bwMode="auto">
          <a:xfrm flipV="1">
            <a:off x="758143"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7" name="Oval 396">
            <a:extLst>
              <a:ext uri="{FF2B5EF4-FFF2-40B4-BE49-F238E27FC236}">
                <a16:creationId xmlns:a16="http://schemas.microsoft.com/office/drawing/2014/main" id="{EB2D1321-D079-4D22-8482-267B48886B91}"/>
              </a:ext>
              <a:ext uri="{C183D7F6-B498-43B3-948B-1728B52AA6E4}">
                <adec:decorative xmlns:adec="http://schemas.microsoft.com/office/drawing/2017/decorative" val="1"/>
              </a:ext>
            </a:extLst>
          </p:cNvPr>
          <p:cNvSpPr/>
          <p:nvPr userDrawn="1"/>
        </p:nvSpPr>
        <p:spPr bwMode="auto">
          <a:xfrm flipV="1">
            <a:off x="758143"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9" name="Oval 398">
            <a:extLst>
              <a:ext uri="{FF2B5EF4-FFF2-40B4-BE49-F238E27FC236}">
                <a16:creationId xmlns:a16="http://schemas.microsoft.com/office/drawing/2014/main" id="{1934B05B-3864-479E-A79A-3262C7402AD3}"/>
              </a:ext>
              <a:ext uri="{C183D7F6-B498-43B3-948B-1728B52AA6E4}">
                <adec:decorative xmlns:adec="http://schemas.microsoft.com/office/drawing/2017/decorative" val="1"/>
              </a:ext>
            </a:extLst>
          </p:cNvPr>
          <p:cNvSpPr/>
          <p:nvPr userDrawn="1"/>
        </p:nvSpPr>
        <p:spPr bwMode="auto">
          <a:xfrm rot="10800000" flipV="1">
            <a:off x="5130178"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1" name="Oval 400">
            <a:extLst>
              <a:ext uri="{FF2B5EF4-FFF2-40B4-BE49-F238E27FC236}">
                <a16:creationId xmlns:a16="http://schemas.microsoft.com/office/drawing/2014/main" id="{B5E6CB05-0BF3-487C-8551-7210D5A516E7}"/>
              </a:ext>
              <a:ext uri="{C183D7F6-B498-43B3-948B-1728B52AA6E4}">
                <adec:decorative xmlns:adec="http://schemas.microsoft.com/office/drawing/2017/decorative" val="1"/>
              </a:ext>
            </a:extLst>
          </p:cNvPr>
          <p:cNvSpPr/>
          <p:nvPr userDrawn="1"/>
        </p:nvSpPr>
        <p:spPr bwMode="auto">
          <a:xfrm rot="10800000" flipV="1">
            <a:off x="5130178"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3" name="Oval 402">
            <a:extLst>
              <a:ext uri="{FF2B5EF4-FFF2-40B4-BE49-F238E27FC236}">
                <a16:creationId xmlns:a16="http://schemas.microsoft.com/office/drawing/2014/main" id="{2A19C7FF-36BD-446B-93B1-AC38576D60D1}"/>
              </a:ext>
              <a:ext uri="{C183D7F6-B498-43B3-948B-1728B52AA6E4}">
                <adec:decorative xmlns:adec="http://schemas.microsoft.com/office/drawing/2017/decorative" val="1"/>
              </a:ext>
            </a:extLst>
          </p:cNvPr>
          <p:cNvSpPr/>
          <p:nvPr userDrawn="1"/>
        </p:nvSpPr>
        <p:spPr bwMode="auto">
          <a:xfrm rot="10800000" flipV="1">
            <a:off x="5130178"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5" name="Oval 404">
            <a:extLst>
              <a:ext uri="{FF2B5EF4-FFF2-40B4-BE49-F238E27FC236}">
                <a16:creationId xmlns:a16="http://schemas.microsoft.com/office/drawing/2014/main" id="{9D55B756-7E2B-46FC-BDD6-0D2B31193E70}"/>
              </a:ext>
              <a:ext uri="{C183D7F6-B498-43B3-948B-1728B52AA6E4}">
                <adec:decorative xmlns:adec="http://schemas.microsoft.com/office/drawing/2017/decorative" val="1"/>
              </a:ext>
            </a:extLst>
          </p:cNvPr>
          <p:cNvSpPr/>
          <p:nvPr userDrawn="1"/>
        </p:nvSpPr>
        <p:spPr bwMode="auto">
          <a:xfrm rot="10800000" flipV="1">
            <a:off x="5130178"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7" name="Oval 406">
            <a:extLst>
              <a:ext uri="{FF2B5EF4-FFF2-40B4-BE49-F238E27FC236}">
                <a16:creationId xmlns:a16="http://schemas.microsoft.com/office/drawing/2014/main" id="{B08483DC-E426-4ED5-8194-DE3C245FAD1B}"/>
              </a:ext>
              <a:ext uri="{C183D7F6-B498-43B3-948B-1728B52AA6E4}">
                <adec:decorative xmlns:adec="http://schemas.microsoft.com/office/drawing/2017/decorative" val="1"/>
              </a:ext>
            </a:extLst>
          </p:cNvPr>
          <p:cNvSpPr/>
          <p:nvPr userDrawn="1"/>
        </p:nvSpPr>
        <p:spPr bwMode="auto">
          <a:xfrm rot="10800000" flipV="1">
            <a:off x="5130178"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9" name="Oval 408">
            <a:extLst>
              <a:ext uri="{FF2B5EF4-FFF2-40B4-BE49-F238E27FC236}">
                <a16:creationId xmlns:a16="http://schemas.microsoft.com/office/drawing/2014/main" id="{63881948-222C-4134-A9BC-8F52360364D4}"/>
              </a:ext>
              <a:ext uri="{C183D7F6-B498-43B3-948B-1728B52AA6E4}">
                <adec:decorative xmlns:adec="http://schemas.microsoft.com/office/drawing/2017/decorative" val="1"/>
              </a:ext>
            </a:extLst>
          </p:cNvPr>
          <p:cNvSpPr/>
          <p:nvPr userDrawn="1"/>
        </p:nvSpPr>
        <p:spPr bwMode="auto">
          <a:xfrm rot="10800000" flipV="1">
            <a:off x="5130178"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1" name="Oval 410">
            <a:extLst>
              <a:ext uri="{FF2B5EF4-FFF2-40B4-BE49-F238E27FC236}">
                <a16:creationId xmlns:a16="http://schemas.microsoft.com/office/drawing/2014/main" id="{75AF4447-83F2-468A-B5BB-5CED8057A1E0}"/>
              </a:ext>
              <a:ext uri="{C183D7F6-B498-43B3-948B-1728B52AA6E4}">
                <adec:decorative xmlns:adec="http://schemas.microsoft.com/office/drawing/2017/decorative" val="1"/>
              </a:ext>
            </a:extLst>
          </p:cNvPr>
          <p:cNvSpPr/>
          <p:nvPr userDrawn="1"/>
        </p:nvSpPr>
        <p:spPr bwMode="auto">
          <a:xfrm rot="10800000" flipV="1">
            <a:off x="758689"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3" name="Oval 412">
            <a:extLst>
              <a:ext uri="{FF2B5EF4-FFF2-40B4-BE49-F238E27FC236}">
                <a16:creationId xmlns:a16="http://schemas.microsoft.com/office/drawing/2014/main" id="{500D175E-9B3E-4CE4-A160-9B316973ABCA}"/>
              </a:ext>
              <a:ext uri="{C183D7F6-B498-43B3-948B-1728B52AA6E4}">
                <adec:decorative xmlns:adec="http://schemas.microsoft.com/office/drawing/2017/decorative" val="1"/>
              </a:ext>
            </a:extLst>
          </p:cNvPr>
          <p:cNvSpPr/>
          <p:nvPr userDrawn="1"/>
        </p:nvSpPr>
        <p:spPr bwMode="auto">
          <a:xfrm rot="10800000" flipV="1">
            <a:off x="758689"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5" name="Oval 414">
            <a:extLst>
              <a:ext uri="{FF2B5EF4-FFF2-40B4-BE49-F238E27FC236}">
                <a16:creationId xmlns:a16="http://schemas.microsoft.com/office/drawing/2014/main" id="{CA8EA12A-D2D6-490A-BAC3-6172E47702AB}"/>
              </a:ext>
              <a:ext uri="{C183D7F6-B498-43B3-948B-1728B52AA6E4}">
                <adec:decorative xmlns:adec="http://schemas.microsoft.com/office/drawing/2017/decorative" val="1"/>
              </a:ext>
            </a:extLst>
          </p:cNvPr>
          <p:cNvSpPr/>
          <p:nvPr userDrawn="1"/>
        </p:nvSpPr>
        <p:spPr bwMode="auto">
          <a:xfrm rot="10800000" flipV="1">
            <a:off x="758689"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7" name="Oval 416">
            <a:extLst>
              <a:ext uri="{FF2B5EF4-FFF2-40B4-BE49-F238E27FC236}">
                <a16:creationId xmlns:a16="http://schemas.microsoft.com/office/drawing/2014/main" id="{B144B343-586B-4563-B6A7-6AD2FA8808EC}"/>
              </a:ext>
              <a:ext uri="{C183D7F6-B498-43B3-948B-1728B52AA6E4}">
                <adec:decorative xmlns:adec="http://schemas.microsoft.com/office/drawing/2017/decorative" val="1"/>
              </a:ext>
            </a:extLst>
          </p:cNvPr>
          <p:cNvSpPr/>
          <p:nvPr userDrawn="1"/>
        </p:nvSpPr>
        <p:spPr bwMode="auto">
          <a:xfrm rot="10800000" flipV="1">
            <a:off x="758689"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9" name="Oval 418">
            <a:extLst>
              <a:ext uri="{FF2B5EF4-FFF2-40B4-BE49-F238E27FC236}">
                <a16:creationId xmlns:a16="http://schemas.microsoft.com/office/drawing/2014/main" id="{2C86449B-06DD-4EDD-AF61-2937F55AAB21}"/>
              </a:ext>
              <a:ext uri="{C183D7F6-B498-43B3-948B-1728B52AA6E4}">
                <adec:decorative xmlns:adec="http://schemas.microsoft.com/office/drawing/2017/decorative" val="1"/>
              </a:ext>
            </a:extLst>
          </p:cNvPr>
          <p:cNvSpPr/>
          <p:nvPr userDrawn="1"/>
        </p:nvSpPr>
        <p:spPr bwMode="auto">
          <a:xfrm rot="10800000" flipV="1">
            <a:off x="758689"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421" name="Straight Connector 420">
            <a:extLst>
              <a:ext uri="{FF2B5EF4-FFF2-40B4-BE49-F238E27FC236}">
                <a16:creationId xmlns:a16="http://schemas.microsoft.com/office/drawing/2014/main" id="{A3EDBA24-2CC5-4D2D-96DA-09ADDDDC5FE5}"/>
              </a:ext>
            </a:extLst>
          </p:cNvPr>
          <p:cNvCxnSpPr>
            <a:cxnSpLocks/>
            <a:endCxn id="425" idx="2"/>
          </p:cNvCxnSpPr>
          <p:nvPr userDrawn="1"/>
        </p:nvCxnSpPr>
        <p:spPr>
          <a:xfrm>
            <a:off x="3075309" y="3691861"/>
            <a:ext cx="2030814" cy="0"/>
          </a:xfrm>
          <a:prstGeom prst="line">
            <a:avLst/>
          </a:prstGeom>
          <a:noFill/>
          <a:ln w="25400" cap="rnd" cmpd="sng" algn="ctr">
            <a:solidFill>
              <a:schemeClr val="accent1"/>
            </a:solidFill>
            <a:prstDash val="solid"/>
            <a:round/>
          </a:ln>
          <a:effectLst/>
        </p:spPr>
      </p:cxnSp>
      <p:cxnSp>
        <p:nvCxnSpPr>
          <p:cNvPr id="423" name="Straight Connector 422">
            <a:extLst>
              <a:ext uri="{FF2B5EF4-FFF2-40B4-BE49-F238E27FC236}">
                <a16:creationId xmlns:a16="http://schemas.microsoft.com/office/drawing/2014/main" id="{78264B18-7C8E-4214-BA33-DBB2ED01DF70}"/>
              </a:ext>
            </a:extLst>
          </p:cNvPr>
          <p:cNvCxnSpPr>
            <a:cxnSpLocks/>
          </p:cNvCxnSpPr>
          <p:nvPr userDrawn="1"/>
        </p:nvCxnSpPr>
        <p:spPr>
          <a:xfrm>
            <a:off x="7452544" y="3691861"/>
            <a:ext cx="2004227" cy="0"/>
          </a:xfrm>
          <a:prstGeom prst="line">
            <a:avLst/>
          </a:prstGeom>
          <a:noFill/>
          <a:ln w="50800" cap="rnd" cmpd="sng" algn="ctr">
            <a:solidFill>
              <a:sysClr val="window" lastClr="FFFFFF">
                <a:lumMod val="95000"/>
              </a:sysClr>
            </a:solidFill>
            <a:prstDash val="solid"/>
            <a:round/>
          </a:ln>
          <a:effectLst/>
        </p:spPr>
      </p:cxnSp>
      <p:sp>
        <p:nvSpPr>
          <p:cNvPr id="425" name="Oval 424" descr="Product roadmap for 2021 visual graph">
            <a:extLst>
              <a:ext uri="{FF2B5EF4-FFF2-40B4-BE49-F238E27FC236}">
                <a16:creationId xmlns:a16="http://schemas.microsoft.com/office/drawing/2014/main" id="{1775EEEB-E068-4DA8-A03E-A513AD4DE00D}"/>
              </a:ext>
            </a:extLst>
          </p:cNvPr>
          <p:cNvSpPr>
            <a:spLocks noChangeAspect="1"/>
          </p:cNvSpPr>
          <p:nvPr userDrawn="1"/>
        </p:nvSpPr>
        <p:spPr bwMode="auto">
          <a:xfrm flipV="1">
            <a:off x="510612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7" name="Oval 426" descr="Product roadmap for 2021 visual graph">
            <a:extLst>
              <a:ext uri="{FF2B5EF4-FFF2-40B4-BE49-F238E27FC236}">
                <a16:creationId xmlns:a16="http://schemas.microsoft.com/office/drawing/2014/main" id="{28972169-0C63-4EE8-B1D6-A79B883D8488}"/>
              </a:ext>
            </a:extLst>
          </p:cNvPr>
          <p:cNvSpPr>
            <a:spLocks noChangeAspect="1"/>
          </p:cNvSpPr>
          <p:nvPr userDrawn="1"/>
        </p:nvSpPr>
        <p:spPr bwMode="auto">
          <a:xfrm flipV="1">
            <a:off x="7300791"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9" name="Oval 428" descr="Product roadmap for 2021 visual graph">
            <a:extLst>
              <a:ext uri="{FF2B5EF4-FFF2-40B4-BE49-F238E27FC236}">
                <a16:creationId xmlns:a16="http://schemas.microsoft.com/office/drawing/2014/main" id="{5F4AB6D9-47E2-44F7-9A21-08F2206E7DDE}"/>
              </a:ext>
            </a:extLst>
          </p:cNvPr>
          <p:cNvSpPr>
            <a:spLocks noChangeAspect="1"/>
          </p:cNvSpPr>
          <p:nvPr userDrawn="1"/>
        </p:nvSpPr>
        <p:spPr bwMode="auto">
          <a:xfrm flipV="1">
            <a:off x="9471560"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31" name="TextBox 430" descr="Product roadmap for 2021 visual graph">
            <a:extLst>
              <a:ext uri="{FF2B5EF4-FFF2-40B4-BE49-F238E27FC236}">
                <a16:creationId xmlns:a16="http://schemas.microsoft.com/office/drawing/2014/main" id="{36F44AEF-23C0-47A8-A515-E7FE55C217A9}"/>
              </a:ext>
            </a:extLst>
          </p:cNvPr>
          <p:cNvSpPr txBox="1"/>
          <p:nvPr userDrawn="1"/>
        </p:nvSpPr>
        <p:spPr>
          <a:xfrm>
            <a:off x="870242"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3" name="TextBox 432" descr="Product roadmap for 2021 visual graph">
            <a:extLst>
              <a:ext uri="{FF2B5EF4-FFF2-40B4-BE49-F238E27FC236}">
                <a16:creationId xmlns:a16="http://schemas.microsoft.com/office/drawing/2014/main" id="{7D536239-3E20-412B-B554-F30992682DFB}"/>
              </a:ext>
            </a:extLst>
          </p:cNvPr>
          <p:cNvSpPr txBox="1"/>
          <p:nvPr userDrawn="1"/>
        </p:nvSpPr>
        <p:spPr>
          <a:xfrm>
            <a:off x="870242"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5" name="TextBox 434" descr="Product roadmap for 2021 visual graph">
            <a:extLst>
              <a:ext uri="{FF2B5EF4-FFF2-40B4-BE49-F238E27FC236}">
                <a16:creationId xmlns:a16="http://schemas.microsoft.com/office/drawing/2014/main" id="{EBF3C2FB-F623-43D1-B12E-4089255D1D23}"/>
              </a:ext>
            </a:extLst>
          </p:cNvPr>
          <p:cNvSpPr txBox="1"/>
          <p:nvPr userDrawn="1"/>
        </p:nvSpPr>
        <p:spPr>
          <a:xfrm>
            <a:off x="870242"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7" name="TextBox 436" descr="Product roadmap for 2021 visual graph">
            <a:extLst>
              <a:ext uri="{FF2B5EF4-FFF2-40B4-BE49-F238E27FC236}">
                <a16:creationId xmlns:a16="http://schemas.microsoft.com/office/drawing/2014/main" id="{84939783-43AD-4010-9727-95F98D531473}"/>
              </a:ext>
            </a:extLst>
          </p:cNvPr>
          <p:cNvSpPr txBox="1"/>
          <p:nvPr userDrawn="1"/>
        </p:nvSpPr>
        <p:spPr>
          <a:xfrm>
            <a:off x="870242"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9" name="TextBox 438" descr="Product roadmap for 2021 visual graph">
            <a:extLst>
              <a:ext uri="{FF2B5EF4-FFF2-40B4-BE49-F238E27FC236}">
                <a16:creationId xmlns:a16="http://schemas.microsoft.com/office/drawing/2014/main" id="{F6DBBAE6-B95C-42C4-8D53-BE13630D4CF3}"/>
              </a:ext>
            </a:extLst>
          </p:cNvPr>
          <p:cNvSpPr txBox="1"/>
          <p:nvPr userDrawn="1"/>
        </p:nvSpPr>
        <p:spPr>
          <a:xfrm>
            <a:off x="870242"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1" name="TextBox 440" descr="Product roadmap for 2021 visual graph">
            <a:extLst>
              <a:ext uri="{FF2B5EF4-FFF2-40B4-BE49-F238E27FC236}">
                <a16:creationId xmlns:a16="http://schemas.microsoft.com/office/drawing/2014/main" id="{C94FD267-40C2-47BD-ADA6-4654CC8D3F61}"/>
              </a:ext>
            </a:extLst>
          </p:cNvPr>
          <p:cNvSpPr txBox="1"/>
          <p:nvPr userDrawn="1"/>
        </p:nvSpPr>
        <p:spPr>
          <a:xfrm>
            <a:off x="870242"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3" name="TextBox 442" descr="Product roadmap for 2021 visual graph">
            <a:extLst>
              <a:ext uri="{FF2B5EF4-FFF2-40B4-BE49-F238E27FC236}">
                <a16:creationId xmlns:a16="http://schemas.microsoft.com/office/drawing/2014/main" id="{DCF70252-FB99-405B-92FA-C8E18649BE5C}"/>
              </a:ext>
            </a:extLst>
          </p:cNvPr>
          <p:cNvSpPr txBox="1"/>
          <p:nvPr userDrawn="1"/>
        </p:nvSpPr>
        <p:spPr>
          <a:xfrm>
            <a:off x="870242"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5" name="TextBox 444" descr="Product roadmap for 2021 visual graph">
            <a:extLst>
              <a:ext uri="{FF2B5EF4-FFF2-40B4-BE49-F238E27FC236}">
                <a16:creationId xmlns:a16="http://schemas.microsoft.com/office/drawing/2014/main" id="{963F9C1B-80EE-4C92-8A93-8552B34273C0}"/>
              </a:ext>
            </a:extLst>
          </p:cNvPr>
          <p:cNvSpPr txBox="1"/>
          <p:nvPr userDrawn="1"/>
        </p:nvSpPr>
        <p:spPr>
          <a:xfrm>
            <a:off x="870242"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7" name="TextBox 446" descr="Product roadmap for 2021 visual graph">
            <a:extLst>
              <a:ext uri="{FF2B5EF4-FFF2-40B4-BE49-F238E27FC236}">
                <a16:creationId xmlns:a16="http://schemas.microsoft.com/office/drawing/2014/main" id="{A6B367DD-A2B7-47B2-9E97-495D2BA0E553}"/>
              </a:ext>
            </a:extLst>
          </p:cNvPr>
          <p:cNvSpPr txBox="1"/>
          <p:nvPr userDrawn="1"/>
        </p:nvSpPr>
        <p:spPr>
          <a:xfrm>
            <a:off x="870242"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9" name="TextBox 448" descr="Product roadmap for 2021 visual graph">
            <a:extLst>
              <a:ext uri="{FF2B5EF4-FFF2-40B4-BE49-F238E27FC236}">
                <a16:creationId xmlns:a16="http://schemas.microsoft.com/office/drawing/2014/main" id="{3C53D1A7-82FB-4762-BC11-3D40B262791B}"/>
              </a:ext>
            </a:extLst>
          </p:cNvPr>
          <p:cNvSpPr txBox="1"/>
          <p:nvPr userDrawn="1"/>
        </p:nvSpPr>
        <p:spPr>
          <a:xfrm>
            <a:off x="3087329"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1" name="TextBox 450" descr="Product roadmap for 2021 visual graph">
            <a:extLst>
              <a:ext uri="{FF2B5EF4-FFF2-40B4-BE49-F238E27FC236}">
                <a16:creationId xmlns:a16="http://schemas.microsoft.com/office/drawing/2014/main" id="{4A33AF9E-E17D-4006-BB0B-9911056E8E0A}"/>
              </a:ext>
            </a:extLst>
          </p:cNvPr>
          <p:cNvSpPr txBox="1"/>
          <p:nvPr userDrawn="1"/>
        </p:nvSpPr>
        <p:spPr>
          <a:xfrm>
            <a:off x="3087329"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3" name="TextBox 452" descr="Product roadmap for 2021 visual graph">
            <a:extLst>
              <a:ext uri="{FF2B5EF4-FFF2-40B4-BE49-F238E27FC236}">
                <a16:creationId xmlns:a16="http://schemas.microsoft.com/office/drawing/2014/main" id="{2227C36A-3033-4236-9224-87F6856D9588}"/>
              </a:ext>
            </a:extLst>
          </p:cNvPr>
          <p:cNvSpPr txBox="1"/>
          <p:nvPr userDrawn="1"/>
        </p:nvSpPr>
        <p:spPr>
          <a:xfrm>
            <a:off x="3087329"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5" name="TextBox 454" descr="Product roadmap for 2021 visual graph">
            <a:extLst>
              <a:ext uri="{FF2B5EF4-FFF2-40B4-BE49-F238E27FC236}">
                <a16:creationId xmlns:a16="http://schemas.microsoft.com/office/drawing/2014/main" id="{0BB18F8E-5134-468C-BDE8-4A92DFEBCBF5}"/>
              </a:ext>
            </a:extLst>
          </p:cNvPr>
          <p:cNvSpPr txBox="1"/>
          <p:nvPr userDrawn="1"/>
        </p:nvSpPr>
        <p:spPr>
          <a:xfrm>
            <a:off x="3087329"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7" name="TextBox 456" descr="Product roadmap for 2021 visual graph">
            <a:extLst>
              <a:ext uri="{FF2B5EF4-FFF2-40B4-BE49-F238E27FC236}">
                <a16:creationId xmlns:a16="http://schemas.microsoft.com/office/drawing/2014/main" id="{6111FD52-6ED7-4E17-A99C-C0B89CDCCDC7}"/>
              </a:ext>
            </a:extLst>
          </p:cNvPr>
          <p:cNvSpPr txBox="1"/>
          <p:nvPr userDrawn="1"/>
        </p:nvSpPr>
        <p:spPr>
          <a:xfrm>
            <a:off x="3087329"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9" name="TextBox 458" descr="Product roadmap for 2021 visual graph">
            <a:extLst>
              <a:ext uri="{FF2B5EF4-FFF2-40B4-BE49-F238E27FC236}">
                <a16:creationId xmlns:a16="http://schemas.microsoft.com/office/drawing/2014/main" id="{74D21FDB-4B87-4D24-BEFC-7C187BEADC71}"/>
              </a:ext>
            </a:extLst>
          </p:cNvPr>
          <p:cNvSpPr txBox="1"/>
          <p:nvPr userDrawn="1"/>
        </p:nvSpPr>
        <p:spPr>
          <a:xfrm>
            <a:off x="3087329"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1" name="TextBox 460" descr="Product roadmap for 2021 visual graph">
            <a:extLst>
              <a:ext uri="{FF2B5EF4-FFF2-40B4-BE49-F238E27FC236}">
                <a16:creationId xmlns:a16="http://schemas.microsoft.com/office/drawing/2014/main" id="{6863DD93-BF7B-4DE4-A518-866C74E2DC59}"/>
              </a:ext>
            </a:extLst>
          </p:cNvPr>
          <p:cNvSpPr txBox="1"/>
          <p:nvPr userDrawn="1"/>
        </p:nvSpPr>
        <p:spPr>
          <a:xfrm>
            <a:off x="308732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3" name="TextBox 462" descr="Product roadmap for 2021 visual graph">
            <a:extLst>
              <a:ext uri="{FF2B5EF4-FFF2-40B4-BE49-F238E27FC236}">
                <a16:creationId xmlns:a16="http://schemas.microsoft.com/office/drawing/2014/main" id="{4968BBA0-FE3E-4A9F-90EB-EA62A47D90C5}"/>
              </a:ext>
            </a:extLst>
          </p:cNvPr>
          <p:cNvSpPr txBox="1"/>
          <p:nvPr userDrawn="1"/>
        </p:nvSpPr>
        <p:spPr>
          <a:xfrm>
            <a:off x="308732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5" name="TextBox 464" descr="Product roadmap for 2021 visual graph">
            <a:extLst>
              <a:ext uri="{FF2B5EF4-FFF2-40B4-BE49-F238E27FC236}">
                <a16:creationId xmlns:a16="http://schemas.microsoft.com/office/drawing/2014/main" id="{7569CE80-2306-416C-8552-03097B95F6B3}"/>
              </a:ext>
            </a:extLst>
          </p:cNvPr>
          <p:cNvSpPr txBox="1"/>
          <p:nvPr userDrawn="1"/>
        </p:nvSpPr>
        <p:spPr>
          <a:xfrm>
            <a:off x="308732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7" name="TextBox 466" descr="Product roadmap for 2021 visual graph">
            <a:extLst>
              <a:ext uri="{FF2B5EF4-FFF2-40B4-BE49-F238E27FC236}">
                <a16:creationId xmlns:a16="http://schemas.microsoft.com/office/drawing/2014/main" id="{E1FB8DE1-CC0D-4C48-A4D0-EE409B29D146}"/>
              </a:ext>
            </a:extLst>
          </p:cNvPr>
          <p:cNvSpPr txBox="1"/>
          <p:nvPr userDrawn="1"/>
        </p:nvSpPr>
        <p:spPr>
          <a:xfrm>
            <a:off x="308732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9" name="TextBox 468" descr="Product roadmap for 2021 visual graph">
            <a:extLst>
              <a:ext uri="{FF2B5EF4-FFF2-40B4-BE49-F238E27FC236}">
                <a16:creationId xmlns:a16="http://schemas.microsoft.com/office/drawing/2014/main" id="{88C51719-AA7F-41D3-A10D-CB229E9BB14F}"/>
              </a:ext>
            </a:extLst>
          </p:cNvPr>
          <p:cNvSpPr txBox="1"/>
          <p:nvPr userDrawn="1"/>
        </p:nvSpPr>
        <p:spPr>
          <a:xfrm>
            <a:off x="308732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1" name="TextBox 470" descr="Product roadmap for 2021 visual graph">
            <a:extLst>
              <a:ext uri="{FF2B5EF4-FFF2-40B4-BE49-F238E27FC236}">
                <a16:creationId xmlns:a16="http://schemas.microsoft.com/office/drawing/2014/main" id="{C839818E-BC83-4AA1-82DB-2A2DF736E9DF}"/>
              </a:ext>
            </a:extLst>
          </p:cNvPr>
          <p:cNvSpPr txBox="1"/>
          <p:nvPr userDrawn="1"/>
        </p:nvSpPr>
        <p:spPr>
          <a:xfrm>
            <a:off x="3087329" y="559178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3" name="TextBox 472" descr="Product roadmap for 2021 visual graph">
            <a:extLst>
              <a:ext uri="{FF2B5EF4-FFF2-40B4-BE49-F238E27FC236}">
                <a16:creationId xmlns:a16="http://schemas.microsoft.com/office/drawing/2014/main" id="{D6A980E4-755A-4C5D-8AA6-A4E60018F653}"/>
              </a:ext>
            </a:extLst>
          </p:cNvPr>
          <p:cNvSpPr txBox="1"/>
          <p:nvPr userDrawn="1"/>
        </p:nvSpPr>
        <p:spPr>
          <a:xfrm>
            <a:off x="3087329" y="58567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5" name="TextBox 474" descr="Product roadmap for 2021 visual graph">
            <a:extLst>
              <a:ext uri="{FF2B5EF4-FFF2-40B4-BE49-F238E27FC236}">
                <a16:creationId xmlns:a16="http://schemas.microsoft.com/office/drawing/2014/main" id="{25E2199B-EB3F-4049-A027-C36166D07BD4}"/>
              </a:ext>
            </a:extLst>
          </p:cNvPr>
          <p:cNvSpPr txBox="1"/>
          <p:nvPr userDrawn="1"/>
        </p:nvSpPr>
        <p:spPr>
          <a:xfrm>
            <a:off x="3087329" y="61188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9" name="TextBox 478" descr="Product roadmap for 2021 visual graph">
            <a:extLst>
              <a:ext uri="{FF2B5EF4-FFF2-40B4-BE49-F238E27FC236}">
                <a16:creationId xmlns:a16="http://schemas.microsoft.com/office/drawing/2014/main" id="{FD685DB8-1854-499E-A2FE-F20565C5CD08}"/>
              </a:ext>
            </a:extLst>
          </p:cNvPr>
          <p:cNvSpPr txBox="1"/>
          <p:nvPr userDrawn="1"/>
        </p:nvSpPr>
        <p:spPr>
          <a:xfrm>
            <a:off x="3269047"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1" name="TextBox 480" descr="Product roadmap for 2021 visual graph">
            <a:extLst>
              <a:ext uri="{FF2B5EF4-FFF2-40B4-BE49-F238E27FC236}">
                <a16:creationId xmlns:a16="http://schemas.microsoft.com/office/drawing/2014/main" id="{A7D5AE52-0B65-4B0D-A88E-92770C4E94EB}"/>
              </a:ext>
            </a:extLst>
          </p:cNvPr>
          <p:cNvSpPr txBox="1"/>
          <p:nvPr userDrawn="1"/>
        </p:nvSpPr>
        <p:spPr>
          <a:xfrm>
            <a:off x="5320789"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3" name="TextBox 482" descr="Product roadmap for 2021 visual graph">
            <a:extLst>
              <a:ext uri="{FF2B5EF4-FFF2-40B4-BE49-F238E27FC236}">
                <a16:creationId xmlns:a16="http://schemas.microsoft.com/office/drawing/2014/main" id="{F228B31C-D13A-419E-ADAE-E56C6426B94C}"/>
              </a:ext>
            </a:extLst>
          </p:cNvPr>
          <p:cNvSpPr txBox="1"/>
          <p:nvPr userDrawn="1"/>
        </p:nvSpPr>
        <p:spPr>
          <a:xfrm>
            <a:off x="7490971"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5" name="TextBox 484" descr="Product roadmap for 2021 visual graph">
            <a:extLst>
              <a:ext uri="{FF2B5EF4-FFF2-40B4-BE49-F238E27FC236}">
                <a16:creationId xmlns:a16="http://schemas.microsoft.com/office/drawing/2014/main" id="{AFB5421C-E089-4562-A455-A94A27F43570}"/>
              </a:ext>
            </a:extLst>
          </p:cNvPr>
          <p:cNvSpPr txBox="1"/>
          <p:nvPr userDrawn="1"/>
        </p:nvSpPr>
        <p:spPr>
          <a:xfrm>
            <a:off x="9666293"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7" name="TextBox 486" descr="Product roadmap for 2021 visual graph">
            <a:extLst>
              <a:ext uri="{FF2B5EF4-FFF2-40B4-BE49-F238E27FC236}">
                <a16:creationId xmlns:a16="http://schemas.microsoft.com/office/drawing/2014/main" id="{2E96EAD4-FB84-44DC-990F-1EF6B626651F}"/>
              </a:ext>
            </a:extLst>
          </p:cNvPr>
          <p:cNvSpPr txBox="1"/>
          <p:nvPr userDrawn="1"/>
        </p:nvSpPr>
        <p:spPr>
          <a:xfrm>
            <a:off x="5265870"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89" name="TextBox 488" descr="Product roadmap for 2021 visual graph">
            <a:extLst>
              <a:ext uri="{FF2B5EF4-FFF2-40B4-BE49-F238E27FC236}">
                <a16:creationId xmlns:a16="http://schemas.microsoft.com/office/drawing/2014/main" id="{4F2D83F8-F0FB-4786-9D88-FAF270F80497}"/>
              </a:ext>
            </a:extLst>
          </p:cNvPr>
          <p:cNvSpPr txBox="1"/>
          <p:nvPr userDrawn="1"/>
        </p:nvSpPr>
        <p:spPr>
          <a:xfrm>
            <a:off x="5265870"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1" name="TextBox 490" descr="Product roadmap for 2021 visual graph">
            <a:extLst>
              <a:ext uri="{FF2B5EF4-FFF2-40B4-BE49-F238E27FC236}">
                <a16:creationId xmlns:a16="http://schemas.microsoft.com/office/drawing/2014/main" id="{A0BB3100-CB91-46EA-B99C-3F37103C85E6}"/>
              </a:ext>
            </a:extLst>
          </p:cNvPr>
          <p:cNvSpPr txBox="1"/>
          <p:nvPr userDrawn="1"/>
        </p:nvSpPr>
        <p:spPr>
          <a:xfrm>
            <a:off x="5265870"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3" name="TextBox 492" descr="Product roadmap for 2021 visual graph">
            <a:extLst>
              <a:ext uri="{FF2B5EF4-FFF2-40B4-BE49-F238E27FC236}">
                <a16:creationId xmlns:a16="http://schemas.microsoft.com/office/drawing/2014/main" id="{67B44FC6-95A8-41CF-8B73-5065F87D1200}"/>
              </a:ext>
            </a:extLst>
          </p:cNvPr>
          <p:cNvSpPr txBox="1"/>
          <p:nvPr userDrawn="1"/>
        </p:nvSpPr>
        <p:spPr>
          <a:xfrm>
            <a:off x="5265870"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5" name="TextBox 494" descr="Product roadmap for 2021 visual graph">
            <a:extLst>
              <a:ext uri="{FF2B5EF4-FFF2-40B4-BE49-F238E27FC236}">
                <a16:creationId xmlns:a16="http://schemas.microsoft.com/office/drawing/2014/main" id="{B062F35A-94E7-4666-B692-32290DECA0EB}"/>
              </a:ext>
            </a:extLst>
          </p:cNvPr>
          <p:cNvSpPr txBox="1"/>
          <p:nvPr userDrawn="1"/>
        </p:nvSpPr>
        <p:spPr>
          <a:xfrm>
            <a:off x="5265870"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7" name="TextBox 496" descr="Product roadmap for 2021 visual graph">
            <a:extLst>
              <a:ext uri="{FF2B5EF4-FFF2-40B4-BE49-F238E27FC236}">
                <a16:creationId xmlns:a16="http://schemas.microsoft.com/office/drawing/2014/main" id="{67268CAC-57D1-444B-8CDC-E58A991CFE32}"/>
              </a:ext>
            </a:extLst>
          </p:cNvPr>
          <p:cNvSpPr txBox="1"/>
          <p:nvPr userDrawn="1"/>
        </p:nvSpPr>
        <p:spPr>
          <a:xfrm>
            <a:off x="5265870"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1" name="TextBox 500" descr="Product roadmap for 2021 visual graph">
            <a:extLst>
              <a:ext uri="{FF2B5EF4-FFF2-40B4-BE49-F238E27FC236}">
                <a16:creationId xmlns:a16="http://schemas.microsoft.com/office/drawing/2014/main" id="{B0EDB740-923D-48FB-B5BC-66B6D6F459E0}"/>
              </a:ext>
            </a:extLst>
          </p:cNvPr>
          <p:cNvSpPr txBox="1"/>
          <p:nvPr userDrawn="1"/>
        </p:nvSpPr>
        <p:spPr>
          <a:xfrm>
            <a:off x="5265870" y="137749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3" name="TextBox 502" descr="Product roadmap for 2021 visual graph">
            <a:extLst>
              <a:ext uri="{FF2B5EF4-FFF2-40B4-BE49-F238E27FC236}">
                <a16:creationId xmlns:a16="http://schemas.microsoft.com/office/drawing/2014/main" id="{F0703CA5-2AB7-48CB-A836-56E2D52B0F15}"/>
              </a:ext>
            </a:extLst>
          </p:cNvPr>
          <p:cNvSpPr txBox="1"/>
          <p:nvPr userDrawn="1"/>
        </p:nvSpPr>
        <p:spPr>
          <a:xfrm>
            <a:off x="5265870" y="164243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5" name="TextBox 504" descr="Product roadmap for 2021 visual graph">
            <a:extLst>
              <a:ext uri="{FF2B5EF4-FFF2-40B4-BE49-F238E27FC236}">
                <a16:creationId xmlns:a16="http://schemas.microsoft.com/office/drawing/2014/main" id="{59A497D4-62FD-4BAF-8BAC-7A993E4ED57F}"/>
              </a:ext>
            </a:extLst>
          </p:cNvPr>
          <p:cNvSpPr txBox="1"/>
          <p:nvPr userDrawn="1"/>
        </p:nvSpPr>
        <p:spPr>
          <a:xfrm>
            <a:off x="5265870" y="1904524"/>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7" name="TextBox 506" descr="Product roadmap for 2021 visual graph">
            <a:extLst>
              <a:ext uri="{FF2B5EF4-FFF2-40B4-BE49-F238E27FC236}">
                <a16:creationId xmlns:a16="http://schemas.microsoft.com/office/drawing/2014/main" id="{B89DDD87-FB60-4DBE-A06B-B16BC5EA6183}"/>
              </a:ext>
            </a:extLst>
          </p:cNvPr>
          <p:cNvSpPr txBox="1"/>
          <p:nvPr userDrawn="1"/>
        </p:nvSpPr>
        <p:spPr>
          <a:xfrm>
            <a:off x="5265870" y="21766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9" name="TextBox 508" descr="Product roadmap for 2021 visual graph">
            <a:extLst>
              <a:ext uri="{FF2B5EF4-FFF2-40B4-BE49-F238E27FC236}">
                <a16:creationId xmlns:a16="http://schemas.microsoft.com/office/drawing/2014/main" id="{0A12477A-C897-4169-884E-4A0593BEAC59}"/>
              </a:ext>
            </a:extLst>
          </p:cNvPr>
          <p:cNvSpPr txBox="1"/>
          <p:nvPr userDrawn="1"/>
        </p:nvSpPr>
        <p:spPr>
          <a:xfrm>
            <a:off x="5265870"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1" name="TextBox 510" descr="Product roadmap for 2021 visual graph">
            <a:extLst>
              <a:ext uri="{FF2B5EF4-FFF2-40B4-BE49-F238E27FC236}">
                <a16:creationId xmlns:a16="http://schemas.microsoft.com/office/drawing/2014/main" id="{8BF3D8D3-D314-472C-B91D-DCD80152F196}"/>
              </a:ext>
            </a:extLst>
          </p:cNvPr>
          <p:cNvSpPr txBox="1"/>
          <p:nvPr userDrawn="1"/>
        </p:nvSpPr>
        <p:spPr>
          <a:xfrm>
            <a:off x="5265870"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3" name="TextBox 512" descr="Product roadmap for 2021 visual graph">
            <a:extLst>
              <a:ext uri="{FF2B5EF4-FFF2-40B4-BE49-F238E27FC236}">
                <a16:creationId xmlns:a16="http://schemas.microsoft.com/office/drawing/2014/main" id="{736CDD8A-06BF-42A1-90C4-DF73E067C50D}"/>
              </a:ext>
            </a:extLst>
          </p:cNvPr>
          <p:cNvSpPr txBox="1"/>
          <p:nvPr userDrawn="1"/>
        </p:nvSpPr>
        <p:spPr>
          <a:xfrm>
            <a:off x="5265870"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5" name="TextBox 514" descr="Product roadmap for 2021 visual graph">
            <a:extLst>
              <a:ext uri="{FF2B5EF4-FFF2-40B4-BE49-F238E27FC236}">
                <a16:creationId xmlns:a16="http://schemas.microsoft.com/office/drawing/2014/main" id="{9C10C9BC-3F92-45CD-BFA9-EBAB9051FD45}"/>
              </a:ext>
            </a:extLst>
          </p:cNvPr>
          <p:cNvSpPr txBox="1"/>
          <p:nvPr userDrawn="1"/>
        </p:nvSpPr>
        <p:spPr>
          <a:xfrm>
            <a:off x="7458589"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7" name="TextBox 516" descr="Product roadmap for 2021 visual graph">
            <a:extLst>
              <a:ext uri="{FF2B5EF4-FFF2-40B4-BE49-F238E27FC236}">
                <a16:creationId xmlns:a16="http://schemas.microsoft.com/office/drawing/2014/main" id="{C261E4CA-D2EC-4CCE-A32F-1BF8225476EB}"/>
              </a:ext>
            </a:extLst>
          </p:cNvPr>
          <p:cNvSpPr txBox="1"/>
          <p:nvPr userDrawn="1"/>
        </p:nvSpPr>
        <p:spPr>
          <a:xfrm>
            <a:off x="7458589"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9" name="TextBox 518" descr="Product roadmap for 2021 visual graph">
            <a:extLst>
              <a:ext uri="{FF2B5EF4-FFF2-40B4-BE49-F238E27FC236}">
                <a16:creationId xmlns:a16="http://schemas.microsoft.com/office/drawing/2014/main" id="{F13762E7-C655-4EE0-A3E2-5738287FA681}"/>
              </a:ext>
            </a:extLst>
          </p:cNvPr>
          <p:cNvSpPr txBox="1"/>
          <p:nvPr userDrawn="1"/>
        </p:nvSpPr>
        <p:spPr>
          <a:xfrm>
            <a:off x="7458589"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1" name="Oval 520">
            <a:extLst>
              <a:ext uri="{FF2B5EF4-FFF2-40B4-BE49-F238E27FC236}">
                <a16:creationId xmlns:a16="http://schemas.microsoft.com/office/drawing/2014/main" id="{FE24DACF-67A2-4E4A-9FED-F5BB9ED5629A}"/>
              </a:ext>
              <a:ext uri="{C183D7F6-B498-43B3-948B-1728B52AA6E4}">
                <adec:decorative xmlns:adec="http://schemas.microsoft.com/office/drawing/2017/decorative" val="1"/>
              </a:ext>
            </a:extLst>
          </p:cNvPr>
          <p:cNvSpPr/>
          <p:nvPr userDrawn="1"/>
        </p:nvSpPr>
        <p:spPr bwMode="auto">
          <a:xfrm flipV="1">
            <a:off x="9492197"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3" name="Oval 522">
            <a:extLst>
              <a:ext uri="{FF2B5EF4-FFF2-40B4-BE49-F238E27FC236}">
                <a16:creationId xmlns:a16="http://schemas.microsoft.com/office/drawing/2014/main" id="{4DAE8563-F578-4914-A5AB-169615055CB9}"/>
              </a:ext>
              <a:ext uri="{C183D7F6-B498-43B3-948B-1728B52AA6E4}">
                <adec:decorative xmlns:adec="http://schemas.microsoft.com/office/drawing/2017/decorative" val="1"/>
              </a:ext>
            </a:extLst>
          </p:cNvPr>
          <p:cNvSpPr/>
          <p:nvPr userDrawn="1"/>
        </p:nvSpPr>
        <p:spPr bwMode="auto">
          <a:xfrm flipV="1">
            <a:off x="9492197"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5" name="Oval 524">
            <a:extLst>
              <a:ext uri="{FF2B5EF4-FFF2-40B4-BE49-F238E27FC236}">
                <a16:creationId xmlns:a16="http://schemas.microsoft.com/office/drawing/2014/main" id="{7F795BBA-F8ED-4376-BC98-5347AC4ACB61}"/>
              </a:ext>
              <a:ext uri="{C183D7F6-B498-43B3-948B-1728B52AA6E4}">
                <adec:decorative xmlns:adec="http://schemas.microsoft.com/office/drawing/2017/decorative" val="1"/>
              </a:ext>
            </a:extLst>
          </p:cNvPr>
          <p:cNvSpPr/>
          <p:nvPr userDrawn="1"/>
        </p:nvSpPr>
        <p:spPr bwMode="auto">
          <a:xfrm flipV="1">
            <a:off x="9492197"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7" name="TextBox 526" descr="Product roadmap for 2021 visual graph">
            <a:extLst>
              <a:ext uri="{FF2B5EF4-FFF2-40B4-BE49-F238E27FC236}">
                <a16:creationId xmlns:a16="http://schemas.microsoft.com/office/drawing/2014/main" id="{02513669-F853-4457-A462-31A36B685A5B}"/>
              </a:ext>
            </a:extLst>
          </p:cNvPr>
          <p:cNvSpPr txBox="1"/>
          <p:nvPr userDrawn="1"/>
        </p:nvSpPr>
        <p:spPr>
          <a:xfrm>
            <a:off x="9629092"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9" name="TextBox 528" descr="Product roadmap for 2021 visual graph">
            <a:extLst>
              <a:ext uri="{FF2B5EF4-FFF2-40B4-BE49-F238E27FC236}">
                <a16:creationId xmlns:a16="http://schemas.microsoft.com/office/drawing/2014/main" id="{0BF63A57-9E72-4F56-9F21-0C1573AC3784}"/>
              </a:ext>
            </a:extLst>
          </p:cNvPr>
          <p:cNvSpPr txBox="1"/>
          <p:nvPr userDrawn="1"/>
        </p:nvSpPr>
        <p:spPr>
          <a:xfrm>
            <a:off x="9629092"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1" name="TextBox 530" descr="Product roadmap for 2021 visual graph">
            <a:extLst>
              <a:ext uri="{FF2B5EF4-FFF2-40B4-BE49-F238E27FC236}">
                <a16:creationId xmlns:a16="http://schemas.microsoft.com/office/drawing/2014/main" id="{89C9BE31-6A21-4739-BE43-BA2B7F219817}"/>
              </a:ext>
            </a:extLst>
          </p:cNvPr>
          <p:cNvSpPr txBox="1"/>
          <p:nvPr userDrawn="1"/>
        </p:nvSpPr>
        <p:spPr>
          <a:xfrm>
            <a:off x="9629092"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5" name="Oval 534">
            <a:extLst>
              <a:ext uri="{FF2B5EF4-FFF2-40B4-BE49-F238E27FC236}">
                <a16:creationId xmlns:a16="http://schemas.microsoft.com/office/drawing/2014/main" id="{DFA888EB-239F-42D8-8784-E8D0D01EC3B0}"/>
              </a:ext>
              <a:ext uri="{C183D7F6-B498-43B3-948B-1728B52AA6E4}">
                <adec:decorative xmlns:adec="http://schemas.microsoft.com/office/drawing/2017/decorative" val="1"/>
              </a:ext>
            </a:extLst>
          </p:cNvPr>
          <p:cNvSpPr/>
          <p:nvPr userDrawn="1"/>
        </p:nvSpPr>
        <p:spPr bwMode="auto">
          <a:xfrm rot="10800000" flipV="1">
            <a:off x="7342403"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7" name="Oval 536">
            <a:extLst>
              <a:ext uri="{FF2B5EF4-FFF2-40B4-BE49-F238E27FC236}">
                <a16:creationId xmlns:a16="http://schemas.microsoft.com/office/drawing/2014/main" id="{4061AE8C-2549-4537-9761-E39C954FB21B}"/>
              </a:ext>
              <a:ext uri="{C183D7F6-B498-43B3-948B-1728B52AA6E4}">
                <adec:decorative xmlns:adec="http://schemas.microsoft.com/office/drawing/2017/decorative" val="1"/>
              </a:ext>
            </a:extLst>
          </p:cNvPr>
          <p:cNvSpPr/>
          <p:nvPr userDrawn="1"/>
        </p:nvSpPr>
        <p:spPr bwMode="auto">
          <a:xfrm rot="10800000" flipV="1">
            <a:off x="7342403"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9" name="Oval 538">
            <a:extLst>
              <a:ext uri="{FF2B5EF4-FFF2-40B4-BE49-F238E27FC236}">
                <a16:creationId xmlns:a16="http://schemas.microsoft.com/office/drawing/2014/main" id="{D2DDF9C5-3431-4159-8FE8-C93541996AA7}"/>
              </a:ext>
              <a:ext uri="{C183D7F6-B498-43B3-948B-1728B52AA6E4}">
                <adec:decorative xmlns:adec="http://schemas.microsoft.com/office/drawing/2017/decorative" val="1"/>
              </a:ext>
            </a:extLst>
          </p:cNvPr>
          <p:cNvSpPr/>
          <p:nvPr userDrawn="1"/>
        </p:nvSpPr>
        <p:spPr bwMode="auto">
          <a:xfrm rot="10800000" flipV="1">
            <a:off x="7342403"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1" name="Oval 540">
            <a:extLst>
              <a:ext uri="{FF2B5EF4-FFF2-40B4-BE49-F238E27FC236}">
                <a16:creationId xmlns:a16="http://schemas.microsoft.com/office/drawing/2014/main" id="{7BFB2707-F9EB-4B3E-9C43-09DA9B75A323}"/>
              </a:ext>
              <a:ext uri="{C183D7F6-B498-43B3-948B-1728B52AA6E4}">
                <adec:decorative xmlns:adec="http://schemas.microsoft.com/office/drawing/2017/decorative" val="1"/>
              </a:ext>
            </a:extLst>
          </p:cNvPr>
          <p:cNvSpPr/>
          <p:nvPr userDrawn="1"/>
        </p:nvSpPr>
        <p:spPr bwMode="auto">
          <a:xfrm rot="10800000" flipV="1">
            <a:off x="7342403"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3" name="Oval 542">
            <a:extLst>
              <a:ext uri="{FF2B5EF4-FFF2-40B4-BE49-F238E27FC236}">
                <a16:creationId xmlns:a16="http://schemas.microsoft.com/office/drawing/2014/main" id="{E53115E0-9C69-4A9E-AADD-2C09F52B0F84}"/>
              </a:ext>
              <a:ext uri="{C183D7F6-B498-43B3-948B-1728B52AA6E4}">
                <adec:decorative xmlns:adec="http://schemas.microsoft.com/office/drawing/2017/decorative" val="1"/>
              </a:ext>
            </a:extLst>
          </p:cNvPr>
          <p:cNvSpPr/>
          <p:nvPr userDrawn="1"/>
        </p:nvSpPr>
        <p:spPr bwMode="auto">
          <a:xfrm rot="10800000" flipV="1">
            <a:off x="7342403"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5" name="Oval 544">
            <a:extLst>
              <a:ext uri="{FF2B5EF4-FFF2-40B4-BE49-F238E27FC236}">
                <a16:creationId xmlns:a16="http://schemas.microsoft.com/office/drawing/2014/main" id="{CCFF69A5-E87A-4D51-9F47-FE4BB2AC4240}"/>
              </a:ext>
              <a:ext uri="{C183D7F6-B498-43B3-948B-1728B52AA6E4}">
                <adec:decorative xmlns:adec="http://schemas.microsoft.com/office/drawing/2017/decorative" val="1"/>
              </a:ext>
            </a:extLst>
          </p:cNvPr>
          <p:cNvSpPr/>
          <p:nvPr userDrawn="1"/>
        </p:nvSpPr>
        <p:spPr bwMode="auto">
          <a:xfrm rot="10800000" flipV="1">
            <a:off x="7342403"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7" name="TextBox 546" descr="Product roadmap for 2021 visual graph">
            <a:extLst>
              <a:ext uri="{FF2B5EF4-FFF2-40B4-BE49-F238E27FC236}">
                <a16:creationId xmlns:a16="http://schemas.microsoft.com/office/drawing/2014/main" id="{4EF758C3-8025-49F5-8D6D-5CDAF71A7866}"/>
              </a:ext>
            </a:extLst>
          </p:cNvPr>
          <p:cNvSpPr txBox="1"/>
          <p:nvPr userDrawn="1"/>
        </p:nvSpPr>
        <p:spPr>
          <a:xfrm>
            <a:off x="7494819" y="399262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49" name="TextBox 548" descr="Product roadmap for 2021 visual graph">
            <a:extLst>
              <a:ext uri="{FF2B5EF4-FFF2-40B4-BE49-F238E27FC236}">
                <a16:creationId xmlns:a16="http://schemas.microsoft.com/office/drawing/2014/main" id="{EEEE764D-1385-4D74-A336-17DB8CFB67F4}"/>
              </a:ext>
            </a:extLst>
          </p:cNvPr>
          <p:cNvSpPr txBox="1"/>
          <p:nvPr userDrawn="1"/>
        </p:nvSpPr>
        <p:spPr>
          <a:xfrm>
            <a:off x="749481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1" name="TextBox 550" descr="Product roadmap for 2021 visual graph">
            <a:extLst>
              <a:ext uri="{FF2B5EF4-FFF2-40B4-BE49-F238E27FC236}">
                <a16:creationId xmlns:a16="http://schemas.microsoft.com/office/drawing/2014/main" id="{B8CC1132-3F18-43B0-9D77-DB18800D5BE9}"/>
              </a:ext>
            </a:extLst>
          </p:cNvPr>
          <p:cNvSpPr txBox="1"/>
          <p:nvPr userDrawn="1"/>
        </p:nvSpPr>
        <p:spPr>
          <a:xfrm>
            <a:off x="749481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3" name="TextBox 552" descr="Product roadmap for 2021 visual graph">
            <a:extLst>
              <a:ext uri="{FF2B5EF4-FFF2-40B4-BE49-F238E27FC236}">
                <a16:creationId xmlns:a16="http://schemas.microsoft.com/office/drawing/2014/main" id="{4789A950-6F16-411E-96CA-4841F7D58004}"/>
              </a:ext>
            </a:extLst>
          </p:cNvPr>
          <p:cNvSpPr txBox="1"/>
          <p:nvPr userDrawn="1"/>
        </p:nvSpPr>
        <p:spPr>
          <a:xfrm>
            <a:off x="749481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5" name="TextBox 554" descr="Product roadmap for 2021 visual graph">
            <a:extLst>
              <a:ext uri="{FF2B5EF4-FFF2-40B4-BE49-F238E27FC236}">
                <a16:creationId xmlns:a16="http://schemas.microsoft.com/office/drawing/2014/main" id="{CC2CBAF5-4D05-49A2-936B-E9706F358AC9}"/>
              </a:ext>
            </a:extLst>
          </p:cNvPr>
          <p:cNvSpPr txBox="1"/>
          <p:nvPr userDrawn="1"/>
        </p:nvSpPr>
        <p:spPr>
          <a:xfrm>
            <a:off x="749481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7" name="TextBox 556" descr="Product roadmap for 2021 visual graph">
            <a:extLst>
              <a:ext uri="{FF2B5EF4-FFF2-40B4-BE49-F238E27FC236}">
                <a16:creationId xmlns:a16="http://schemas.microsoft.com/office/drawing/2014/main" id="{DB42ECC9-7185-4E18-BABB-3F506A5AE4E9}"/>
              </a:ext>
            </a:extLst>
          </p:cNvPr>
          <p:cNvSpPr txBox="1"/>
          <p:nvPr userDrawn="1"/>
        </p:nvSpPr>
        <p:spPr>
          <a:xfrm>
            <a:off x="749481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9" name="Oval 558">
            <a:extLst>
              <a:ext uri="{FF2B5EF4-FFF2-40B4-BE49-F238E27FC236}">
                <a16:creationId xmlns:a16="http://schemas.microsoft.com/office/drawing/2014/main" id="{9C8E525A-745B-4866-8667-3B26BB47F139}"/>
              </a:ext>
              <a:ext uri="{C183D7F6-B498-43B3-948B-1728B52AA6E4}">
                <adec:decorative xmlns:adec="http://schemas.microsoft.com/office/drawing/2017/decorative" val="1"/>
              </a:ext>
            </a:extLst>
          </p:cNvPr>
          <p:cNvSpPr/>
          <p:nvPr userDrawn="1"/>
        </p:nvSpPr>
        <p:spPr bwMode="auto">
          <a:xfrm rot="10800000" flipV="1">
            <a:off x="9505320"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1" name="Oval 560">
            <a:extLst>
              <a:ext uri="{FF2B5EF4-FFF2-40B4-BE49-F238E27FC236}">
                <a16:creationId xmlns:a16="http://schemas.microsoft.com/office/drawing/2014/main" id="{8182AFF7-F1D1-4EE2-9917-6A090655BEF2}"/>
              </a:ext>
              <a:ext uri="{C183D7F6-B498-43B3-948B-1728B52AA6E4}">
                <adec:decorative xmlns:adec="http://schemas.microsoft.com/office/drawing/2017/decorative" val="1"/>
              </a:ext>
            </a:extLst>
          </p:cNvPr>
          <p:cNvSpPr/>
          <p:nvPr userDrawn="1"/>
        </p:nvSpPr>
        <p:spPr bwMode="auto">
          <a:xfrm rot="10800000" flipV="1">
            <a:off x="9505320"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3" name="Oval 562">
            <a:extLst>
              <a:ext uri="{FF2B5EF4-FFF2-40B4-BE49-F238E27FC236}">
                <a16:creationId xmlns:a16="http://schemas.microsoft.com/office/drawing/2014/main" id="{F1BD3BF4-A590-43B9-AD1F-13954914B42F}"/>
              </a:ext>
              <a:ext uri="{C183D7F6-B498-43B3-948B-1728B52AA6E4}">
                <adec:decorative xmlns:adec="http://schemas.microsoft.com/office/drawing/2017/decorative" val="1"/>
              </a:ext>
            </a:extLst>
          </p:cNvPr>
          <p:cNvSpPr/>
          <p:nvPr userDrawn="1"/>
        </p:nvSpPr>
        <p:spPr bwMode="auto">
          <a:xfrm rot="10800000" flipV="1">
            <a:off x="9505320"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5" name="Oval 564">
            <a:extLst>
              <a:ext uri="{FF2B5EF4-FFF2-40B4-BE49-F238E27FC236}">
                <a16:creationId xmlns:a16="http://schemas.microsoft.com/office/drawing/2014/main" id="{41904050-9D04-4911-9914-1A5AAFE3312B}"/>
              </a:ext>
              <a:ext uri="{C183D7F6-B498-43B3-948B-1728B52AA6E4}">
                <adec:decorative xmlns:adec="http://schemas.microsoft.com/office/drawing/2017/decorative" val="1"/>
              </a:ext>
            </a:extLst>
          </p:cNvPr>
          <p:cNvSpPr/>
          <p:nvPr userDrawn="1"/>
        </p:nvSpPr>
        <p:spPr bwMode="auto">
          <a:xfrm rot="10800000" flipV="1">
            <a:off x="9505320"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7" name="Oval 566">
            <a:extLst>
              <a:ext uri="{FF2B5EF4-FFF2-40B4-BE49-F238E27FC236}">
                <a16:creationId xmlns:a16="http://schemas.microsoft.com/office/drawing/2014/main" id="{840757F1-921E-4BB6-AC78-26DF09289B02}"/>
              </a:ext>
              <a:ext uri="{C183D7F6-B498-43B3-948B-1728B52AA6E4}">
                <adec:decorative xmlns:adec="http://schemas.microsoft.com/office/drawing/2017/decorative" val="1"/>
              </a:ext>
            </a:extLst>
          </p:cNvPr>
          <p:cNvSpPr/>
          <p:nvPr userDrawn="1"/>
        </p:nvSpPr>
        <p:spPr bwMode="auto">
          <a:xfrm rot="10800000" flipV="1">
            <a:off x="9505320"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9" name="TextBox 568" descr="Product roadmap for 2021 visual graph">
            <a:extLst>
              <a:ext uri="{FF2B5EF4-FFF2-40B4-BE49-F238E27FC236}">
                <a16:creationId xmlns:a16="http://schemas.microsoft.com/office/drawing/2014/main" id="{6ACB55EC-8A22-421A-8F8F-FDFA4E92C967}"/>
              </a:ext>
            </a:extLst>
          </p:cNvPr>
          <p:cNvSpPr txBox="1"/>
          <p:nvPr userDrawn="1"/>
        </p:nvSpPr>
        <p:spPr>
          <a:xfrm>
            <a:off x="9655897"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1" name="TextBox 570" descr="Product roadmap for 2021 visual graph">
            <a:extLst>
              <a:ext uri="{FF2B5EF4-FFF2-40B4-BE49-F238E27FC236}">
                <a16:creationId xmlns:a16="http://schemas.microsoft.com/office/drawing/2014/main" id="{BE516795-7F4F-49EC-9860-337FAA983482}"/>
              </a:ext>
            </a:extLst>
          </p:cNvPr>
          <p:cNvSpPr txBox="1"/>
          <p:nvPr userDrawn="1"/>
        </p:nvSpPr>
        <p:spPr>
          <a:xfrm>
            <a:off x="9655897"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3" name="TextBox 572" descr="Product roadmap for 2021 visual graph">
            <a:extLst>
              <a:ext uri="{FF2B5EF4-FFF2-40B4-BE49-F238E27FC236}">
                <a16:creationId xmlns:a16="http://schemas.microsoft.com/office/drawing/2014/main" id="{49CE6841-B220-4340-86F4-9521F2D70FB4}"/>
              </a:ext>
            </a:extLst>
          </p:cNvPr>
          <p:cNvSpPr txBox="1"/>
          <p:nvPr userDrawn="1"/>
        </p:nvSpPr>
        <p:spPr>
          <a:xfrm>
            <a:off x="9655897"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5" name="TextBox 574" descr="Product roadmap for 2021 visual graph">
            <a:extLst>
              <a:ext uri="{FF2B5EF4-FFF2-40B4-BE49-F238E27FC236}">
                <a16:creationId xmlns:a16="http://schemas.microsoft.com/office/drawing/2014/main" id="{346C65E1-6A60-41A8-8F5F-2D2CB2A1F629}"/>
              </a:ext>
            </a:extLst>
          </p:cNvPr>
          <p:cNvSpPr txBox="1"/>
          <p:nvPr userDrawn="1"/>
        </p:nvSpPr>
        <p:spPr>
          <a:xfrm>
            <a:off x="9655897"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7" name="TextBox 576" descr="Product roadmap for 2021 visual graph">
            <a:extLst>
              <a:ext uri="{FF2B5EF4-FFF2-40B4-BE49-F238E27FC236}">
                <a16:creationId xmlns:a16="http://schemas.microsoft.com/office/drawing/2014/main" id="{F434498B-C35D-4D2F-8BA2-2AB2E76C7E9C}"/>
              </a:ext>
            </a:extLst>
          </p:cNvPr>
          <p:cNvSpPr txBox="1"/>
          <p:nvPr userDrawn="1"/>
        </p:nvSpPr>
        <p:spPr>
          <a:xfrm>
            <a:off x="9655897"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 name="Title 3">
            <a:extLst>
              <a:ext uri="{FF2B5EF4-FFF2-40B4-BE49-F238E27FC236}">
                <a16:creationId xmlns:a16="http://schemas.microsoft.com/office/drawing/2014/main" id="{C1CA58A9-FCF7-278D-3C54-31F3BFC8DB22}"/>
              </a:ext>
            </a:extLst>
          </p:cNvPr>
          <p:cNvSpPr>
            <a:spLocks noGrp="1"/>
          </p:cNvSpPr>
          <p:nvPr>
            <p:ph type="title"/>
          </p:nvPr>
        </p:nvSpPr>
        <p:spPr>
          <a:xfrm>
            <a:off x="615475" y="538610"/>
            <a:ext cx="11018520" cy="46166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5315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53000">
                <a:srgbClr val="512BD4"/>
              </a:gs>
              <a:gs pos="0">
                <a:srgbClr val="0B6CFF"/>
              </a:gs>
            </a:gsLst>
            <a:path path="circle">
              <a:fillToRect r="100000" b="100000"/>
            </a:path>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2400546"/>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93435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pic>
        <p:nvPicPr>
          <p:cNvPr id="2" name="Picture 1">
            <a:extLst>
              <a:ext uri="{FF2B5EF4-FFF2-40B4-BE49-F238E27FC236}">
                <a16:creationId xmlns:a16="http://schemas.microsoft.com/office/drawing/2014/main" id="{3A4121C2-D757-AB08-9618-114ECB629A3B}"/>
              </a:ext>
            </a:extLst>
          </p:cNvPr>
          <p:cNvPicPr>
            <a:picLocks noChangeAspect="1"/>
          </p:cNvPicPr>
          <p:nvPr userDrawn="1"/>
        </p:nvPicPr>
        <p:blipFill>
          <a:blip r:embed="rId2"/>
          <a:srcRect/>
          <a:stretch/>
        </p:blipFill>
        <p:spPr>
          <a:xfrm>
            <a:off x="7924800" y="2664229"/>
            <a:ext cx="6858000" cy="6858000"/>
          </a:xfrm>
          <a:prstGeom prst="rect">
            <a:avLst/>
          </a:prstGeom>
        </p:spPr>
      </p:pic>
    </p:spTree>
    <p:extLst>
      <p:ext uri="{BB962C8B-B14F-4D97-AF65-F5344CB8AC3E}">
        <p14:creationId xmlns:p14="http://schemas.microsoft.com/office/powerpoint/2010/main" val="2231373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8" y="6038714"/>
            <a:ext cx="1160901" cy="246221"/>
          </a:xfrm>
        </p:spPr>
        <p:txBody>
          <a:bodyPr/>
          <a:lstStyle>
            <a:lvl1pPr>
              <a:defRPr sz="1600">
                <a:solidFill>
                  <a:schemeClr val="bg1"/>
                </a:solidFill>
                <a:latin typeface="Open Sans (body)"/>
              </a:defRPr>
            </a:lvl1pPr>
          </a:lstStyle>
          <a:p>
            <a:pPr lvl="0"/>
            <a:r>
              <a:rPr lang="en-US"/>
              <a:t>Learn more</a:t>
            </a:r>
          </a:p>
        </p:txBody>
      </p:sp>
      <p:sp>
        <p:nvSpPr>
          <p:cNvPr id="6" name="Text Placeholder 4">
            <a:extLst>
              <a:ext uri="{FF2B5EF4-FFF2-40B4-BE49-F238E27FC236}">
                <a16:creationId xmlns:a16="http://schemas.microsoft.com/office/drawing/2014/main" id="{F0A923FE-A37B-0BC7-4DA7-6C67B7F7943E}"/>
              </a:ext>
            </a:extLst>
          </p:cNvPr>
          <p:cNvSpPr>
            <a:spLocks noGrp="1"/>
          </p:cNvSpPr>
          <p:nvPr>
            <p:ph type="body" sz="quarter" idx="11" hasCustomPrompt="1"/>
          </p:nvPr>
        </p:nvSpPr>
        <p:spPr>
          <a:xfrm>
            <a:off x="2026983" y="6038714"/>
            <a:ext cx="8976044" cy="246221"/>
          </a:xfrm>
        </p:spPr>
        <p:txBody>
          <a:bodyPr/>
          <a:lstStyle>
            <a:lvl1pPr>
              <a:defRPr sz="1600">
                <a:solidFill>
                  <a:schemeClr val="bg1"/>
                </a:solidFill>
                <a:latin typeface="Open Sans (body)"/>
              </a:defRPr>
            </a:lvl1pPr>
          </a:lstStyle>
          <a:p>
            <a:pPr lvl="0"/>
            <a:r>
              <a:rPr lang="en-US"/>
              <a:t>Text</a:t>
            </a:r>
          </a:p>
        </p:txBody>
      </p:sp>
      <p:sp>
        <p:nvSpPr>
          <p:cNvPr id="7" name="Text Placeholder 4">
            <a:extLst>
              <a:ext uri="{FF2B5EF4-FFF2-40B4-BE49-F238E27FC236}">
                <a16:creationId xmlns:a16="http://schemas.microsoft.com/office/drawing/2014/main" id="{FC248CBE-99C7-22F7-1F30-FF30E8FE0FF9}"/>
              </a:ext>
            </a:extLst>
          </p:cNvPr>
          <p:cNvSpPr>
            <a:spLocks noGrp="1"/>
          </p:cNvSpPr>
          <p:nvPr>
            <p:ph type="body" sz="quarter" idx="12" hasCustomPrompt="1"/>
          </p:nvPr>
        </p:nvSpPr>
        <p:spPr>
          <a:xfrm>
            <a:off x="1808409" y="6038714"/>
            <a:ext cx="131960" cy="246221"/>
          </a:xfrm>
        </p:spPr>
        <p:txBody>
          <a:bodyPr/>
          <a:lstStyle>
            <a:lvl1pPr algn="ctr">
              <a:defRPr sz="1600">
                <a:solidFill>
                  <a:srgbClr val="512BD4"/>
                </a:solidFill>
                <a:latin typeface="Open Sans (body)"/>
              </a:defRPr>
            </a:lvl1pPr>
          </a:lstStyle>
          <a:p>
            <a:pPr lvl="0"/>
            <a:r>
              <a:rPr lang="en-US"/>
              <a:t>|</a:t>
            </a:r>
          </a:p>
        </p:txBody>
      </p:sp>
    </p:spTree>
    <p:extLst>
      <p:ext uri="{BB962C8B-B14F-4D97-AF65-F5344CB8AC3E}">
        <p14:creationId xmlns:p14="http://schemas.microsoft.com/office/powerpoint/2010/main" val="1879365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Foote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038714"/>
            <a:ext cx="10515600" cy="246221"/>
          </a:xfrm>
        </p:spPr>
        <p:txBody>
          <a:bodyPr/>
          <a:lstStyle>
            <a:lvl1pPr>
              <a:defRPr sz="1600">
                <a:solidFill>
                  <a:schemeClr val="bg1"/>
                </a:solidFill>
                <a:latin typeface="Open Sans (body)"/>
              </a:defRPr>
            </a:lvl1pPr>
          </a:lstStyle>
          <a:p>
            <a:pPr lvl="0"/>
            <a:r>
              <a:rPr lang="en-US"/>
              <a:t>Learn more</a:t>
            </a:r>
          </a:p>
        </p:txBody>
      </p:sp>
    </p:spTree>
    <p:extLst>
      <p:ext uri="{BB962C8B-B14F-4D97-AF65-F5344CB8AC3E}">
        <p14:creationId xmlns:p14="http://schemas.microsoft.com/office/powerpoint/2010/main" val="287383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Sourc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100269"/>
            <a:ext cx="10515600" cy="184666"/>
          </a:xfrm>
        </p:spPr>
        <p:txBody>
          <a:bodyPr anchor="b" anchorCtr="0"/>
          <a:lstStyle>
            <a:lvl1pPr>
              <a:defRPr sz="1200">
                <a:solidFill>
                  <a:schemeClr val="bg1"/>
                </a:solidFill>
                <a:latin typeface="Open Sans (body)"/>
              </a:defRPr>
            </a:lvl1pPr>
          </a:lstStyle>
          <a:p>
            <a:pPr lvl="0"/>
            <a:r>
              <a:rPr lang="en-US"/>
              <a:t>Source: </a:t>
            </a:r>
          </a:p>
        </p:txBody>
      </p:sp>
    </p:spTree>
    <p:extLst>
      <p:ext uri="{BB962C8B-B14F-4D97-AF65-F5344CB8AC3E}">
        <p14:creationId xmlns:p14="http://schemas.microsoft.com/office/powerpoint/2010/main" val="1938577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hank you dark">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31559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Thank you!</a:t>
            </a:r>
          </a:p>
        </p:txBody>
      </p:sp>
    </p:spTree>
    <p:extLst>
      <p:ext uri="{BB962C8B-B14F-4D97-AF65-F5344CB8AC3E}">
        <p14:creationId xmlns:p14="http://schemas.microsoft.com/office/powerpoint/2010/main" val="36125649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6" name="Text Placeholder 6">
            <a:extLst>
              <a:ext uri="{FF2B5EF4-FFF2-40B4-BE49-F238E27FC236}">
                <a16:creationId xmlns:a16="http://schemas.microsoft.com/office/drawing/2014/main" id="{32139A8B-49F7-6A98-5202-0E45D86DE48F}"/>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DF14BA2-27A0-B3F2-CA79-80A82223504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0858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272592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3" name="Text Placeholder 6">
            <a:extLst>
              <a:ext uri="{FF2B5EF4-FFF2-40B4-BE49-F238E27FC236}">
                <a16:creationId xmlns:a16="http://schemas.microsoft.com/office/drawing/2014/main" id="{E3F43918-7BA5-7272-8748-021698D0487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B19E755E-A2E0-76F7-336A-4E75EBF02E8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95200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3801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D0E4D77-D4E2-5331-4D5C-9E44BE99748D}"/>
              </a:ext>
            </a:extLst>
          </p:cNvPr>
          <p:cNvSpPr txBox="1">
            <a:spLocks/>
          </p:cNvSpPr>
          <p:nvPr userDrawn="1"/>
        </p:nvSpPr>
        <p:spPr>
          <a:xfrm>
            <a:off x="590078" y="542287"/>
            <a:ext cx="10515818" cy="418593"/>
          </a:xfrm>
          <a:prstGeom prst="rect">
            <a:avLst/>
          </a:prstGeom>
        </p:spPr>
        <p:txBody>
          <a:bodyPr vert="horz" lIns="0" tIns="0" rIns="0" bIns="0" rtlCol="0" anchor="ctr">
            <a:normAutofit lnSpcReduction="10000"/>
          </a:bodyPr>
          <a:lstStyle>
            <a:lvl1pPr marL="0" algn="l"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sz="2999">
                <a:solidFill>
                  <a:schemeClr val="bg1"/>
                </a:solidFill>
                <a:latin typeface="+mn-lt"/>
              </a:rPr>
              <a:t>Click to edit Master title style</a:t>
            </a:r>
          </a:p>
        </p:txBody>
      </p:sp>
    </p:spTree>
    <p:extLst>
      <p:ext uri="{BB962C8B-B14F-4D97-AF65-F5344CB8AC3E}">
        <p14:creationId xmlns:p14="http://schemas.microsoft.com/office/powerpoint/2010/main" val="26730743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92AF3B-9664-D840-B4B6-DA1DF73ADC38}"/>
              </a:ext>
            </a:extLst>
          </p:cNvPr>
          <p:cNvPicPr>
            <a:picLocks noChangeAspect="1"/>
          </p:cNvPicPr>
          <p:nvPr userDrawn="1"/>
        </p:nvPicPr>
        <p:blipFill rotWithShape="1">
          <a:blip r:embed="rId2"/>
          <a:srcRect l="4429" t="1786" r="11773"/>
          <a:stretch/>
        </p:blipFill>
        <p:spPr>
          <a:xfrm rot="10800000">
            <a:off x="-101600" y="-127000"/>
            <a:ext cx="12395200" cy="7112000"/>
          </a:xfrm>
          <a:prstGeom prst="rect">
            <a:avLst/>
          </a:prstGeom>
        </p:spPr>
      </p:pic>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bg1"/>
                </a:solidFill>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solidFill>
                  <a:schemeClr val="bg1"/>
                </a:solidFill>
                <a:latin typeface="Calibri Light" pitchFamily="34" charset="0"/>
                <a:cs typeface="Segoe UI" pitchFamily="34" charset="0"/>
              </a:defRPr>
            </a:lvl1pPr>
          </a:lstStyle>
          <a:p>
            <a:r>
              <a:rPr lang="en-US"/>
              <a:t>Click to edit Master subtitle style</a:t>
            </a:r>
          </a:p>
        </p:txBody>
      </p:sp>
      <p:pic>
        <p:nvPicPr>
          <p:cNvPr id="5" name="Picture 4">
            <a:extLst>
              <a:ext uri="{FF2B5EF4-FFF2-40B4-BE49-F238E27FC236}">
                <a16:creationId xmlns:a16="http://schemas.microsoft.com/office/drawing/2014/main" id="{10C7BF26-5F4F-1940-AEC7-A5544C707668}"/>
              </a:ext>
            </a:extLst>
          </p:cNvPr>
          <p:cNvPicPr>
            <a:picLocks noChangeAspect="1"/>
          </p:cNvPicPr>
          <p:nvPr userDrawn="1"/>
        </p:nvPicPr>
        <p:blipFill>
          <a:blip r:embed="rId3"/>
          <a:stretch>
            <a:fillRect/>
          </a:stretch>
        </p:blipFill>
        <p:spPr>
          <a:xfrm>
            <a:off x="508000" y="5054601"/>
            <a:ext cx="3527717" cy="1535105"/>
          </a:xfrm>
          <a:prstGeom prst="rect">
            <a:avLst/>
          </a:prstGeom>
        </p:spPr>
      </p:pic>
    </p:spTree>
    <p:extLst>
      <p:ext uri="{BB962C8B-B14F-4D97-AF65-F5344CB8AC3E}">
        <p14:creationId xmlns:p14="http://schemas.microsoft.com/office/powerpoint/2010/main" val="123910013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366925"/>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2045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8500274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9510472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8301802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accent1"/>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0712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1"/>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072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3F908-1C62-6E40-BD18-1D83FCFB04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488A1EF-DE64-FE4D-A0C1-B253A5257FAA}"/>
              </a:ext>
            </a:extLst>
          </p:cNvPr>
          <p:cNvSpPr/>
          <p:nvPr userDrawn="1"/>
        </p:nvSpPr>
        <p:spPr bwMode="auto">
          <a:xfrm>
            <a:off x="0" y="787400"/>
            <a:ext cx="12192000" cy="1625600"/>
          </a:xfrm>
          <a:prstGeom prst="rect">
            <a:avLst/>
          </a:prstGeom>
          <a:solidFill>
            <a:schemeClr val="bg1"/>
          </a:solidFill>
          <a:ln w="9525" algn="ctr">
            <a:noFill/>
            <a:miter lim="800000"/>
            <a:headEnd/>
            <a:tailEnd/>
          </a:ln>
          <a:effectLst/>
        </p:spPr>
        <p:txBody>
          <a:bodyPr wrap="none" rtlCol="0" anchor="ctr"/>
          <a:lstStyle/>
          <a:p>
            <a:pPr algn="ctr"/>
            <a:endParaRPr lang="en-US" sz="2667">
              <a:latin typeface="Tekton Pro" pitchFamily="34" charset="0"/>
            </a:endParaRPr>
          </a:p>
        </p:txBody>
      </p:sp>
      <p:sp>
        <p:nvSpPr>
          <p:cNvPr id="5" name="TextBox 4">
            <a:extLst>
              <a:ext uri="{FF2B5EF4-FFF2-40B4-BE49-F238E27FC236}">
                <a16:creationId xmlns:a16="http://schemas.microsoft.com/office/drawing/2014/main" id="{40643AB5-7F35-D146-A17D-660BD4D8640F}"/>
              </a:ext>
            </a:extLst>
          </p:cNvPr>
          <p:cNvSpPr txBox="1"/>
          <p:nvPr userDrawn="1"/>
        </p:nvSpPr>
        <p:spPr bwMode="auto">
          <a:xfrm>
            <a:off x="711200" y="1323202"/>
            <a:ext cx="2743200" cy="523220"/>
          </a:xfrm>
          <a:prstGeom prst="rect">
            <a:avLst/>
          </a:prstGeom>
          <a:noFill/>
          <a:ln w="9525">
            <a:noFill/>
            <a:miter lim="800000"/>
            <a:headEnd/>
            <a:tailEnd/>
          </a:ln>
        </p:spPr>
        <p:txBody>
          <a:bodyPr wrap="square">
            <a:spAutoFit/>
          </a:bodyPr>
          <a:lstStyle/>
          <a:p>
            <a:r>
              <a:rPr lang="en-US" sz="2800" b="1">
                <a:solidFill>
                  <a:schemeClr val="accent4"/>
                </a:solidFill>
                <a:effectLst/>
                <a:latin typeface="Calibri" panose="020F0502020204030204" pitchFamily="34" charset="0"/>
                <a:cs typeface="Calibri" panose="020F0502020204030204" pitchFamily="34" charset="0"/>
              </a:rPr>
              <a:t>APRIL 5-7, 2022</a:t>
            </a:r>
            <a:endParaRPr lang="en-US" sz="2800" b="1">
              <a:solidFill>
                <a:schemeClr val="accent4"/>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8037D78-0F5B-B24E-AF93-8E528B804C59}"/>
              </a:ext>
            </a:extLst>
          </p:cNvPr>
          <p:cNvSpPr txBox="1"/>
          <p:nvPr userDrawn="1"/>
        </p:nvSpPr>
        <p:spPr bwMode="auto">
          <a:xfrm>
            <a:off x="8774023" y="1200824"/>
            <a:ext cx="2743200" cy="810543"/>
          </a:xfrm>
          <a:prstGeom prst="rect">
            <a:avLst/>
          </a:prstGeom>
          <a:noFill/>
          <a:ln w="9525">
            <a:noFill/>
            <a:miter lim="800000"/>
            <a:headEnd/>
            <a:tailEnd/>
          </a:ln>
        </p:spPr>
        <p:txBody>
          <a:bodyPr wrap="square">
            <a:spAutoFit/>
          </a:bodyPr>
          <a:lstStyle/>
          <a:p>
            <a:pPr algn="ctr"/>
            <a:r>
              <a:rPr lang="en-US" sz="2800" b="1">
                <a:solidFill>
                  <a:schemeClr val="accent4"/>
                </a:solidFill>
                <a:effectLst/>
                <a:latin typeface="Calibri" panose="020F0502020204030204" pitchFamily="34" charset="0"/>
                <a:cs typeface="Calibri" panose="020F0502020204030204" pitchFamily="34" charset="0"/>
              </a:rPr>
              <a:t>LAS VEGAS, NV</a:t>
            </a:r>
          </a:p>
          <a:p>
            <a:pPr algn="ctr"/>
            <a:r>
              <a:rPr lang="en-US" sz="1867" b="1">
                <a:solidFill>
                  <a:schemeClr val="accent4"/>
                </a:solidFill>
                <a:latin typeface="Calibri" panose="020F0502020204030204" pitchFamily="34" charset="0"/>
                <a:cs typeface="Calibri" panose="020F0502020204030204" pitchFamily="34" charset="0"/>
              </a:rPr>
              <a:t>MGM GRAND</a:t>
            </a:r>
            <a:endParaRPr lang="en-US" sz="2133" b="1">
              <a:solidFill>
                <a:schemeClr val="accent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3FF8AA2-AA89-524B-9D2B-AD6EA36107AF}"/>
              </a:ext>
            </a:extLst>
          </p:cNvPr>
          <p:cNvPicPr>
            <a:picLocks noChangeAspect="1"/>
          </p:cNvPicPr>
          <p:nvPr userDrawn="1"/>
        </p:nvPicPr>
        <p:blipFill>
          <a:blip r:embed="rId3"/>
          <a:stretch>
            <a:fillRect/>
          </a:stretch>
        </p:blipFill>
        <p:spPr>
          <a:xfrm>
            <a:off x="5080000" y="1124777"/>
            <a:ext cx="2032000" cy="883571"/>
          </a:xfrm>
          <a:prstGeom prst="rect">
            <a:avLst/>
          </a:prstGeom>
        </p:spPr>
      </p:pic>
    </p:spTree>
    <p:extLst>
      <p:ext uri="{BB962C8B-B14F-4D97-AF65-F5344CB8AC3E}">
        <p14:creationId xmlns:p14="http://schemas.microsoft.com/office/powerpoint/2010/main" val="328248086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055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11/20/2023</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4" y="351097"/>
            <a:ext cx="2259016"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1" baseline="0">
                <a:solidFill>
                  <a:srgbClr val="D0D1D2"/>
                </a:solidFill>
              </a:rPr>
              <a:t>Global Summit</a:t>
            </a:r>
          </a:p>
        </p:txBody>
      </p:sp>
    </p:spTree>
    <p:extLst>
      <p:ext uri="{BB962C8B-B14F-4D97-AF65-F5344CB8AC3E}">
        <p14:creationId xmlns:p14="http://schemas.microsoft.com/office/powerpoint/2010/main" val="29966014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9327364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091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230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3F76-289F-2B26-CEF7-F17949CF0E64}"/>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C9953AE-1923-0EB2-F2C6-B05AFCC762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37A6303-91F3-737A-30BD-51FABD04C521}"/>
              </a:ext>
            </a:extLst>
          </p:cNvPr>
          <p:cNvSpPr>
            <a:spLocks noGrp="1"/>
          </p:cNvSpPr>
          <p:nvPr>
            <p:ph type="dt" sz="half" idx="10"/>
          </p:nvPr>
        </p:nvSpPr>
        <p:spPr/>
        <p:txBody>
          <a:bodyPr/>
          <a:lstStyle/>
          <a:p>
            <a:fld id="{223B63F9-CD40-4B83-9EB0-ADA2DECA1229}" type="datetimeFigureOut">
              <a:rPr lang="en-ZA" smtClean="0"/>
              <a:t>20/11/2023</a:t>
            </a:fld>
            <a:endParaRPr lang="en-ZA"/>
          </a:p>
        </p:txBody>
      </p:sp>
      <p:sp>
        <p:nvSpPr>
          <p:cNvPr id="5" name="Footer Placeholder 4">
            <a:extLst>
              <a:ext uri="{FF2B5EF4-FFF2-40B4-BE49-F238E27FC236}">
                <a16:creationId xmlns:a16="http://schemas.microsoft.com/office/drawing/2014/main" id="{974A4E69-6F8E-B368-666C-A523311DACC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5809862-E9E8-9E2B-30C4-B187E75284DD}"/>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4278802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63" Type="http://schemas.openxmlformats.org/officeDocument/2006/relationships/image" Target="../media/image9.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5" Type="http://schemas.openxmlformats.org/officeDocument/2006/relationships/slideLayout" Target="../slideLayouts/slideLayout27.xml"/><Relationship Id="rId61" Type="http://schemas.openxmlformats.org/officeDocument/2006/relationships/theme" Target="../theme/theme2.xml"/><Relationship Id="rId19" Type="http://schemas.openxmlformats.org/officeDocument/2006/relationships/slideLayout" Target="../slideLayouts/slideLayout4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image" Target="../media/image10.svg"/><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image" Target="../media/image8.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3.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11/20/2023</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9" r:id="rId4"/>
    <p:sldLayoutId id="2147483680" r:id="rId5"/>
    <p:sldLayoutId id="2147483681" r:id="rId6"/>
    <p:sldLayoutId id="2147483682" r:id="rId7"/>
    <p:sldLayoutId id="2147483678" r:id="rId8"/>
    <p:sldLayoutId id="2147483698" r:id="rId9"/>
    <p:sldLayoutId id="2147483665" r:id="rId10"/>
    <p:sldLayoutId id="2147483666" r:id="rId11"/>
    <p:sldLayoutId id="2147483667" r:id="rId12"/>
    <p:sldLayoutId id="2147483668" r:id="rId13"/>
    <p:sldLayoutId id="2147483669" r:id="rId14"/>
    <p:sldLayoutId id="2147483670" r:id="rId15"/>
    <p:sldLayoutId id="2147483671" r:id="rId16"/>
    <p:sldLayoutId id="2147483675" r:id="rId17"/>
    <p:sldLayoutId id="2147483676" r:id="rId18"/>
    <p:sldLayoutId id="2147483677" r:id="rId19"/>
    <p:sldLayoutId id="2147483672" r:id="rId20"/>
    <p:sldLayoutId id="2147483673" r:id="rId21"/>
    <p:sldLayoutId id="2147483795" r:id="rId22"/>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615475" y="1435504"/>
            <a:ext cx="11018520" cy="13665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C2967733-C0DE-BADA-75ED-9F6DE2ACB70F}"/>
              </a:ext>
            </a:extLst>
          </p:cNvPr>
          <p:cNvPicPr>
            <a:picLocks noChangeAspect="1"/>
          </p:cNvPicPr>
          <p:nvPr userDrawn="1"/>
        </p:nvPicPr>
        <p:blipFill rotWithShape="1">
          <a:blip r:embed="rId63">
            <a:extLst>
              <a:ext uri="{96DAC541-7B7A-43D3-8B79-37D633B846F1}">
                <asvg:svgBlip xmlns:asvg="http://schemas.microsoft.com/office/drawing/2016/SVG/main" r:embed="rId64"/>
              </a:ext>
            </a:extLst>
          </a:blip>
          <a:srcRect t="9251" r="8198" b="2669"/>
          <a:stretch/>
        </p:blipFill>
        <p:spPr>
          <a:xfrm>
            <a:off x="4177269" y="0"/>
            <a:ext cx="8014731" cy="6857999"/>
          </a:xfrm>
          <a:prstGeom prst="rect">
            <a:avLst/>
          </a:prstGeom>
        </p:spPr>
      </p:pic>
      <p:sp>
        <p:nvSpPr>
          <p:cNvPr id="2" name="Title Placeholder 1">
            <a:extLst>
              <a:ext uri="{FF2B5EF4-FFF2-40B4-BE49-F238E27FC236}">
                <a16:creationId xmlns:a16="http://schemas.microsoft.com/office/drawing/2014/main" id="{111D7F93-964D-E7FE-6709-666D9AD492E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5" name="Rectangle 4">
            <a:extLst>
              <a:ext uri="{FF2B5EF4-FFF2-40B4-BE49-F238E27FC236}">
                <a16:creationId xmlns:a16="http://schemas.microsoft.com/office/drawing/2014/main" id="{B4945AE1-A190-C742-08F7-7D44179A933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6" name="Rectangle 5">
            <a:extLst>
              <a:ext uri="{FF2B5EF4-FFF2-40B4-BE49-F238E27FC236}">
                <a16:creationId xmlns:a16="http://schemas.microsoft.com/office/drawing/2014/main" id="{9E02EA38-01E7-FBE4-972C-BE6CAD1EAFFD}"/>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8" name="Rectangle 7">
            <a:extLst>
              <a:ext uri="{FF2B5EF4-FFF2-40B4-BE49-F238E27FC236}">
                <a16:creationId xmlns:a16="http://schemas.microsoft.com/office/drawing/2014/main" id="{1B951189-0FDB-34DC-8CEF-ECAF4B12B1CC}"/>
              </a:ext>
            </a:extLst>
          </p:cNvPr>
          <p:cNvSpPr/>
          <p:nvPr userDrawn="1"/>
        </p:nvSpPr>
        <p:spPr bwMode="auto">
          <a:xfrm>
            <a:off x="12481559" y="659899"/>
            <a:ext cx="602204" cy="601962"/>
          </a:xfrm>
          <a:prstGeom prst="rect">
            <a:avLst/>
          </a:prstGeom>
          <a:solidFill>
            <a:srgbClr val="8B73E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36" name="Rectangle 35">
            <a:extLst>
              <a:ext uri="{FF2B5EF4-FFF2-40B4-BE49-F238E27FC236}">
                <a16:creationId xmlns:a16="http://schemas.microsoft.com/office/drawing/2014/main" id="{F9BF563A-DE58-13F7-0916-2FFD7E3C9110}"/>
              </a:ext>
            </a:extLst>
          </p:cNvPr>
          <p:cNvSpPr/>
          <p:nvPr userDrawn="1"/>
        </p:nvSpPr>
        <p:spPr bwMode="auto">
          <a:xfrm>
            <a:off x="12475115" y="1435504"/>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37" name="Rectangle 36">
            <a:extLst>
              <a:ext uri="{FF2B5EF4-FFF2-40B4-BE49-F238E27FC236}">
                <a16:creationId xmlns:a16="http://schemas.microsoft.com/office/drawing/2014/main" id="{BE707104-C725-DA4B-0210-9FFE3342A8EE}"/>
              </a:ext>
            </a:extLst>
          </p:cNvPr>
          <p:cNvSpPr/>
          <p:nvPr userDrawn="1"/>
        </p:nvSpPr>
        <p:spPr bwMode="auto">
          <a:xfrm>
            <a:off x="12993618" y="1435504"/>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38" name="Rectangle 37">
            <a:extLst>
              <a:ext uri="{FF2B5EF4-FFF2-40B4-BE49-F238E27FC236}">
                <a16:creationId xmlns:a16="http://schemas.microsoft.com/office/drawing/2014/main" id="{9DA202D3-BF7E-C81E-7437-034C19DE79B2}"/>
              </a:ext>
            </a:extLst>
          </p:cNvPr>
          <p:cNvSpPr/>
          <p:nvPr userDrawn="1"/>
        </p:nvSpPr>
        <p:spPr bwMode="auto">
          <a:xfrm>
            <a:off x="13508492" y="1435504"/>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
        <p:nvSpPr>
          <p:cNvPr id="48" name="Rectangle 47">
            <a:extLst>
              <a:ext uri="{FF2B5EF4-FFF2-40B4-BE49-F238E27FC236}">
                <a16:creationId xmlns:a16="http://schemas.microsoft.com/office/drawing/2014/main" id="{DCE21858-3C26-6AF5-304C-C9E325B0F65A}"/>
              </a:ext>
            </a:extLst>
          </p:cNvPr>
          <p:cNvSpPr/>
          <p:nvPr userDrawn="1"/>
        </p:nvSpPr>
        <p:spPr bwMode="auto">
          <a:xfrm>
            <a:off x="13132901" y="659899"/>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4</a:t>
            </a:r>
          </a:p>
        </p:txBody>
      </p:sp>
    </p:spTree>
    <p:extLst>
      <p:ext uri="{BB962C8B-B14F-4D97-AF65-F5344CB8AC3E}">
        <p14:creationId xmlns:p14="http://schemas.microsoft.com/office/powerpoint/2010/main" val="224009354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Lst>
  <p:transition>
    <p:fade/>
  </p:transition>
  <p:hf sldNum="0" hdr="0" ftr="0" dt="0"/>
  <p:txStyles>
    <p:titleStyle>
      <a:lvl1pPr marL="0" algn="l"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p:titleStyle>
    <p:body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55" rtl="0" eaLnBrk="1" latinLnBrk="0" hangingPunct="1">
        <a:defRPr sz="1800" kern="1200">
          <a:solidFill>
            <a:schemeClr val="tx1"/>
          </a:solidFill>
          <a:latin typeface="+mn-lt"/>
          <a:ea typeface="+mn-ea"/>
          <a:cs typeface="+mn-cs"/>
        </a:defRPr>
      </a:lvl1pPr>
      <a:lvl2pPr marL="466278" algn="l" defTabSz="932555" rtl="0" eaLnBrk="1" latinLnBrk="0" hangingPunct="1">
        <a:defRPr sz="1800" kern="1200">
          <a:solidFill>
            <a:schemeClr val="tx1"/>
          </a:solidFill>
          <a:latin typeface="+mn-lt"/>
          <a:ea typeface="+mn-ea"/>
          <a:cs typeface="+mn-cs"/>
        </a:defRPr>
      </a:lvl2pPr>
      <a:lvl3pPr marL="932555" algn="l" defTabSz="932555" rtl="0" eaLnBrk="1" latinLnBrk="0" hangingPunct="1">
        <a:defRPr sz="1800" kern="1200">
          <a:solidFill>
            <a:schemeClr val="tx1"/>
          </a:solidFill>
          <a:latin typeface="+mn-lt"/>
          <a:ea typeface="+mn-ea"/>
          <a:cs typeface="+mn-cs"/>
        </a:defRPr>
      </a:lvl3pPr>
      <a:lvl4pPr marL="1398833" algn="l" defTabSz="932555" rtl="0" eaLnBrk="1" latinLnBrk="0" hangingPunct="1">
        <a:defRPr sz="1800" kern="1200">
          <a:solidFill>
            <a:schemeClr val="tx1"/>
          </a:solidFill>
          <a:latin typeface="+mn-lt"/>
          <a:ea typeface="+mn-ea"/>
          <a:cs typeface="+mn-cs"/>
        </a:defRPr>
      </a:lvl4pPr>
      <a:lvl5pPr marL="1865111" algn="l" defTabSz="932555" rtl="0" eaLnBrk="1" latinLnBrk="0" hangingPunct="1">
        <a:defRPr sz="1800" kern="1200">
          <a:solidFill>
            <a:schemeClr val="tx1"/>
          </a:solidFill>
          <a:latin typeface="+mn-lt"/>
          <a:ea typeface="+mn-ea"/>
          <a:cs typeface="+mn-cs"/>
        </a:defRPr>
      </a:lvl5pPr>
      <a:lvl6pPr marL="2331390" algn="l" defTabSz="932555" rtl="0" eaLnBrk="1" latinLnBrk="0" hangingPunct="1">
        <a:defRPr sz="1800" kern="1200">
          <a:solidFill>
            <a:schemeClr val="tx1"/>
          </a:solidFill>
          <a:latin typeface="+mn-lt"/>
          <a:ea typeface="+mn-ea"/>
          <a:cs typeface="+mn-cs"/>
        </a:defRPr>
      </a:lvl6pPr>
      <a:lvl7pPr marL="2797666" algn="l" defTabSz="932555" rtl="0" eaLnBrk="1" latinLnBrk="0" hangingPunct="1">
        <a:defRPr sz="1800" kern="1200">
          <a:solidFill>
            <a:schemeClr val="tx1"/>
          </a:solidFill>
          <a:latin typeface="+mn-lt"/>
          <a:ea typeface="+mn-ea"/>
          <a:cs typeface="+mn-cs"/>
        </a:defRPr>
      </a:lvl7pPr>
      <a:lvl8pPr marL="3263944" algn="l" defTabSz="932555" rtl="0" eaLnBrk="1" latinLnBrk="0" hangingPunct="1">
        <a:defRPr sz="1800" kern="1200">
          <a:solidFill>
            <a:schemeClr val="tx1"/>
          </a:solidFill>
          <a:latin typeface="+mn-lt"/>
          <a:ea typeface="+mn-ea"/>
          <a:cs typeface="+mn-cs"/>
        </a:defRPr>
      </a:lvl8pPr>
      <a:lvl9pPr marL="3730223" algn="l" defTabSz="9325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66">
          <p15:clr>
            <a:srgbClr val="C35EA4"/>
          </p15:clr>
        </p15:guide>
        <p15:guide id="17" pos="3100">
          <p15:clr>
            <a:srgbClr val="C35EA4"/>
          </p15:clr>
        </p15:guide>
        <p15:guide id="25" orient="horz" pos="8272">
          <p15:clr>
            <a:srgbClr val="C35EA4"/>
          </p15:clr>
        </p15:guide>
        <p15:guide id="26" orient="horz" pos="7889">
          <p15:clr>
            <a:srgbClr val="C35EA4"/>
          </p15:clr>
        </p15:guide>
        <p15:guide id="28" pos="14597">
          <p15:clr>
            <a:srgbClr val="A4A3A4"/>
          </p15:clr>
        </p15:guide>
        <p15:guide id="30" pos="5269">
          <p15:clr>
            <a:srgbClr val="C35EA4"/>
          </p15:clr>
        </p15:guide>
        <p15:guide id="31" pos="4102">
          <p15:clr>
            <a:srgbClr val="C35EA4"/>
          </p15:clr>
        </p15:guide>
        <p15:guide id="32" pos="2930">
          <p15:clr>
            <a:srgbClr val="C35EA4"/>
          </p15:clr>
        </p15:guide>
        <p15:guide id="33" pos="1933">
          <p15:clr>
            <a:srgbClr val="C35EA4"/>
          </p15:clr>
        </p15:guide>
        <p15:guide id="34" pos="1763">
          <p15:clr>
            <a:srgbClr val="C35EA4"/>
          </p15:clr>
        </p15:guide>
        <p15:guide id="35" pos="5419">
          <p15:clr>
            <a:srgbClr val="C35EA4"/>
          </p15:clr>
        </p15:guide>
        <p15:guide id="36" pos="4267">
          <p15:clr>
            <a:srgbClr val="C35EA4"/>
          </p15:clr>
        </p15:guide>
        <p15:guide id="37" pos="6416">
          <p15:clr>
            <a:srgbClr val="C35EA4"/>
          </p15:clr>
        </p15:guide>
        <p15:guide id="38" pos="6587">
          <p15:clr>
            <a:srgbClr val="C35EA4"/>
          </p15:clr>
        </p15:guide>
        <p15:guide id="39" pos="7589">
          <p15:clr>
            <a:srgbClr val="C35EA4"/>
          </p15:clr>
        </p15:guide>
        <p15:guide id="40" pos="7749">
          <p15:clr>
            <a:srgbClr val="C35EA4"/>
          </p15:clr>
        </p15:guide>
        <p15:guide id="41" pos="8752">
          <p15:clr>
            <a:srgbClr val="C35EA4"/>
          </p15:clr>
        </p15:guide>
        <p15:guide id="42" pos="8923">
          <p15:clr>
            <a:srgbClr val="C35EA4"/>
          </p15:clr>
        </p15:guide>
        <p15:guide id="43" pos="9913">
          <p15:clr>
            <a:srgbClr val="C35EA4"/>
          </p15:clr>
        </p15:guide>
        <p15:guide id="44" pos="10085">
          <p15:clr>
            <a:srgbClr val="C35EA4"/>
          </p15:clr>
        </p15:guide>
        <p15:guide id="45" pos="11088">
          <p15:clr>
            <a:srgbClr val="C35EA4"/>
          </p15:clr>
        </p15:guide>
        <p15:guide id="46" pos="11259">
          <p15:clr>
            <a:srgbClr val="C35EA4"/>
          </p15:clr>
        </p15:guide>
        <p15:guide id="47" pos="12251">
          <p15:clr>
            <a:srgbClr val="C35EA4"/>
          </p15:clr>
        </p15:guide>
        <p15:guide id="48" pos="12416">
          <p15:clr>
            <a:srgbClr val="C35EA4"/>
          </p15:clr>
        </p15:guide>
        <p15:guide id="49" pos="13429">
          <p15:clr>
            <a:srgbClr val="C35EA4"/>
          </p15:clr>
        </p15:guide>
        <p15:guide id="50" pos="13595">
          <p15:clr>
            <a:srgbClr val="C35EA4"/>
          </p15:clr>
        </p15:guide>
        <p15:guide id="51" orient="horz" pos="76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2027845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accent1"/>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A278AF"/>
            </a:gs>
            <a:gs pos="60000">
              <a:srgbClr val="D95196"/>
            </a:gs>
            <a:gs pos="0">
              <a:srgbClr val="5973C3"/>
            </a:gs>
            <a:gs pos="100000">
              <a:srgbClr val="E37C67"/>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E3F1F7-710F-1A60-C413-3168DA7E16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F2E7AEF-8138-9B1E-9CE8-AA070C66B8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53CCFAA-7903-6AB5-1E0E-C799AF6C3D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B63F9-CD40-4B83-9EB0-ADA2DECA1229}" type="datetimeFigureOut">
              <a:rPr lang="en-ZA" smtClean="0"/>
              <a:t>20/11/2023</a:t>
            </a:fld>
            <a:endParaRPr lang="en-ZA"/>
          </a:p>
        </p:txBody>
      </p:sp>
      <p:sp>
        <p:nvSpPr>
          <p:cNvPr id="5" name="Footer Placeholder 4">
            <a:extLst>
              <a:ext uri="{FF2B5EF4-FFF2-40B4-BE49-F238E27FC236}">
                <a16:creationId xmlns:a16="http://schemas.microsoft.com/office/drawing/2014/main" id="{161BFDAF-7F11-A6B3-7DAF-279BA6E71A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21ED2DF2-7720-FFD3-5644-A170AEF19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5F3E7-13BB-4F8B-96AC-4000F78A6BB4}" type="slidenum">
              <a:rPr lang="en-ZA" smtClean="0"/>
              <a:t>‹#›</a:t>
            </a:fld>
            <a:endParaRPr lang="en-ZA"/>
          </a:p>
        </p:txBody>
      </p:sp>
    </p:spTree>
    <p:extLst>
      <p:ext uri="{BB962C8B-B14F-4D97-AF65-F5344CB8AC3E}">
        <p14:creationId xmlns:p14="http://schemas.microsoft.com/office/powerpoint/2010/main" val="1389542207"/>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onts.google.com/specimen/Space+Grotesk/about" TargetMode="External"/><Relationship Id="rId2" Type="http://schemas.openxmlformats.org/officeDocument/2006/relationships/hyperlink" Target="https://microsoft-my.sharepoint.com/:u:/p/v-kmoujaes/EfQEmsKOgjBNv674KlIrBocB5qiGKAqONruOlWa2Zn55xw?e=7Bulm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58.emf"/><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57.wmf"/><Relationship Id="rId5" Type="http://schemas.openxmlformats.org/officeDocument/2006/relationships/oleObject" Target="../embeddings/oleObject2.bin"/><Relationship Id="rId4" Type="http://schemas.openxmlformats.org/officeDocument/2006/relationships/image" Target="../media/image56.w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hyperlink" Target="mailto:maui-upgrades@microsoft.com" TargetMode="External"/><Relationship Id="rId2" Type="http://schemas.openxmlformats.org/officeDocument/2006/relationships/notesSlide" Target="../notesSlides/notesSlide12.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png"/><Relationship Id="rId3" Type="http://schemas.openxmlformats.org/officeDocument/2006/relationships/image" Target="../media/image62.jpeg"/><Relationship Id="rId7" Type="http://schemas.openxmlformats.org/officeDocument/2006/relationships/image" Target="../media/image66.png"/><Relationship Id="rId12" Type="http://schemas.openxmlformats.org/officeDocument/2006/relationships/image" Target="../media/image71.png"/><Relationship Id="rId2" Type="http://schemas.openxmlformats.org/officeDocument/2006/relationships/image" Target="../media/image61.png"/><Relationship Id="rId1" Type="http://schemas.openxmlformats.org/officeDocument/2006/relationships/slideLayout" Target="../slideLayouts/slideLayout97.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64.png"/><Relationship Id="rId10" Type="http://schemas.openxmlformats.org/officeDocument/2006/relationships/image" Target="../media/image69.png"/><Relationship Id="rId4" Type="http://schemas.openxmlformats.org/officeDocument/2006/relationships/image" Target="../media/image63.png"/><Relationship Id="rId9" Type="http://schemas.openxmlformats.org/officeDocument/2006/relationships/image" Target="../media/image68.png"/><Relationship Id="rId14"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9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sv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png"/><Relationship Id="rId2" Type="http://schemas.openxmlformats.org/officeDocument/2006/relationships/notesSlide" Target="../notesSlides/notesSlide2.xml"/><Relationship Id="rId16" Type="http://schemas.openxmlformats.org/officeDocument/2006/relationships/image" Target="../media/image43.svg"/><Relationship Id="rId1" Type="http://schemas.openxmlformats.org/officeDocument/2006/relationships/slideLayout" Target="../slideLayouts/slideLayout15.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svg"/></Relationships>
</file>

<file path=ppt/slides/_rels/slide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4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837C5-1AF7-95D7-0E8D-88271F09A8D9}"/>
              </a:ext>
            </a:extLst>
          </p:cNvPr>
          <p:cNvSpPr>
            <a:spLocks noGrp="1"/>
          </p:cNvSpPr>
          <p:nvPr>
            <p:ph idx="1"/>
          </p:nvPr>
        </p:nvSpPr>
        <p:spPr>
          <a:xfrm>
            <a:off x="1207809" y="1779092"/>
            <a:ext cx="9776381" cy="3299815"/>
          </a:xfrm>
        </p:spPr>
        <p:txBody>
          <a:bodyPr/>
          <a:lstStyle/>
          <a:p>
            <a:pPr marL="0" indent="0">
              <a:buNone/>
            </a:pPr>
            <a:r>
              <a:rPr lang="en-US" sz="1800" b="1" dirty="0">
                <a:solidFill>
                  <a:srgbClr val="ED35D1">
                    <a:alpha val="90000"/>
                  </a:srgbClr>
                </a:solidFill>
              </a:rPr>
              <a:t>READ ME</a:t>
            </a:r>
            <a:br>
              <a:rPr lang="en-US" sz="1800" b="1" dirty="0">
                <a:solidFill>
                  <a:schemeClr val="tx1">
                    <a:alpha val="90000"/>
                  </a:schemeClr>
                </a:solidFill>
              </a:rPr>
            </a:br>
            <a:br>
              <a:rPr lang="en-US" sz="1800" dirty="0">
                <a:solidFill>
                  <a:schemeClr val="tx1">
                    <a:alpha val="90000"/>
                  </a:schemeClr>
                </a:solidFill>
              </a:rPr>
            </a:br>
            <a:r>
              <a:rPr lang="en-US" dirty="0">
                <a:solidFill>
                  <a:schemeClr val="tx2">
                    <a:lumMod val="50000"/>
                    <a:alpha val="90000"/>
                  </a:schemeClr>
                </a:solidFill>
              </a:rPr>
              <a:t>This template uses the font </a:t>
            </a:r>
            <a:r>
              <a:rPr lang="en-US" dirty="0">
                <a:solidFill>
                  <a:schemeClr val="tx2">
                    <a:lumMod val="50000"/>
                    <a:alpha val="90000"/>
                  </a:schemeClr>
                </a:solidFill>
                <a:latin typeface="Space Grotesk Medium" pitchFamily="2" charset="77"/>
                <a:cs typeface="Space Grotesk Medium" pitchFamily="2" charset="77"/>
              </a:rPr>
              <a:t>‘Space </a:t>
            </a:r>
            <a:r>
              <a:rPr lang="en-US" dirty="0" err="1">
                <a:solidFill>
                  <a:schemeClr val="tx2">
                    <a:lumMod val="50000"/>
                    <a:alpha val="90000"/>
                  </a:schemeClr>
                </a:solidFill>
                <a:latin typeface="Space Grotesk Medium" pitchFamily="2" charset="77"/>
                <a:cs typeface="Space Grotesk Medium" pitchFamily="2" charset="77"/>
              </a:rPr>
              <a:t>Grotesk</a:t>
            </a:r>
            <a:r>
              <a:rPr lang="en-US" dirty="0">
                <a:solidFill>
                  <a:schemeClr val="tx2">
                    <a:lumMod val="50000"/>
                    <a:alpha val="90000"/>
                  </a:schemeClr>
                </a:solidFill>
                <a:latin typeface="Space Grotesk Medium" pitchFamily="2" charset="77"/>
                <a:cs typeface="Space Grotesk Medium" pitchFamily="2" charset="77"/>
              </a:rPr>
              <a:t>’ </a:t>
            </a:r>
            <a:r>
              <a:rPr lang="en-US" dirty="0">
                <a:solidFill>
                  <a:schemeClr val="tx2">
                    <a:lumMod val="50000"/>
                    <a:alpha val="90000"/>
                  </a:schemeClr>
                </a:solidFill>
              </a:rPr>
              <a:t>– be sure to download the font before making edits to the deck.</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Here’s the </a:t>
            </a:r>
            <a:r>
              <a:rPr lang="en-US" dirty="0">
                <a:solidFill>
                  <a:schemeClr val="accent6">
                    <a:alpha val="90000"/>
                  </a:schemeClr>
                </a:solidFill>
                <a:hlinkClick r:id="rId2">
                  <a:extLst>
                    <a:ext uri="{A12FA001-AC4F-418D-AE19-62706E023703}">
                      <ahyp:hlinkClr xmlns:ahyp="http://schemas.microsoft.com/office/drawing/2018/hyperlinkcolor" val="tx"/>
                    </a:ext>
                  </a:extLst>
                </a:hlinkClick>
              </a:rPr>
              <a:t>link</a:t>
            </a:r>
            <a:r>
              <a:rPr lang="en-US" dirty="0">
                <a:solidFill>
                  <a:schemeClr val="accent6">
                    <a:alpha val="90000"/>
                  </a:schemeClr>
                </a:solidFill>
              </a:rPr>
              <a:t> </a:t>
            </a:r>
            <a:r>
              <a:rPr lang="en-US" dirty="0">
                <a:solidFill>
                  <a:schemeClr val="tx2">
                    <a:lumMod val="50000"/>
                    <a:alpha val="90000"/>
                  </a:schemeClr>
                </a:solidFill>
              </a:rPr>
              <a:t>to the ZIP file containing the font.</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If you cannot access the link above, you can download the font for free via</a:t>
            </a:r>
            <a:r>
              <a:rPr lang="en-US" dirty="0">
                <a:solidFill>
                  <a:schemeClr val="tx1">
                    <a:alpha val="90000"/>
                  </a:schemeClr>
                </a:solidFill>
              </a:rPr>
              <a:t> </a:t>
            </a:r>
            <a:r>
              <a:rPr lang="en-US" dirty="0">
                <a:solidFill>
                  <a:schemeClr val="accent6">
                    <a:alpha val="90000"/>
                  </a:schemeClr>
                </a:solidFill>
                <a:hlinkClick r:id="rId3">
                  <a:extLst>
                    <a:ext uri="{A12FA001-AC4F-418D-AE19-62706E023703}">
                      <ahyp:hlinkClr xmlns:ahyp="http://schemas.microsoft.com/office/drawing/2018/hyperlinkcolor" val="tx"/>
                    </a:ext>
                  </a:extLst>
                </a:hlinkClick>
              </a:rPr>
              <a:t>Google Fonts</a:t>
            </a:r>
            <a:r>
              <a:rPr lang="en-US" dirty="0">
                <a:solidFill>
                  <a:schemeClr val="tx2">
                    <a:lumMod val="50000"/>
                    <a:alpha val="90000"/>
                  </a:schemeClr>
                </a:solidFill>
              </a:rPr>
              <a:t>.</a:t>
            </a:r>
          </a:p>
        </p:txBody>
      </p:sp>
    </p:spTree>
    <p:extLst>
      <p:ext uri="{BB962C8B-B14F-4D97-AF65-F5344CB8AC3E}">
        <p14:creationId xmlns:p14="http://schemas.microsoft.com/office/powerpoint/2010/main" val="219779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F2F626-CC8C-A2F9-1841-6F957F033684}"/>
              </a:ext>
            </a:extLst>
          </p:cNvPr>
          <p:cNvSpPr>
            <a:spLocks noGrp="1"/>
          </p:cNvSpPr>
          <p:nvPr>
            <p:ph type="title"/>
          </p:nvPr>
        </p:nvSpPr>
        <p:spPr/>
        <p:txBody>
          <a:bodyPr/>
          <a:lstStyle/>
          <a:p>
            <a:r>
              <a:rPr lang="en-US" dirty="0"/>
              <a:t>Desktop Development</a:t>
            </a:r>
          </a:p>
        </p:txBody>
      </p:sp>
      <p:sp>
        <p:nvSpPr>
          <p:cNvPr id="5" name="Text Placeholder 4">
            <a:extLst>
              <a:ext uri="{FF2B5EF4-FFF2-40B4-BE49-F238E27FC236}">
                <a16:creationId xmlns:a16="http://schemas.microsoft.com/office/drawing/2014/main" id="{FF51D354-6DBA-EEFD-8E9F-929B1D71B0BF}"/>
              </a:ext>
            </a:extLst>
          </p:cNvPr>
          <p:cNvSpPr>
            <a:spLocks noGrp="1"/>
          </p:cNvSpPr>
          <p:nvPr>
            <p:ph type="body" idx="1"/>
          </p:nvPr>
        </p:nvSpPr>
        <p:spPr/>
        <p:txBody>
          <a:bodyPr>
            <a:normAutofit/>
          </a:bodyPr>
          <a:lstStyle/>
          <a:p>
            <a:r>
              <a:rPr lang="en-US" sz="3600" dirty="0">
                <a:solidFill>
                  <a:schemeClr val="tx2"/>
                </a:solidFill>
              </a:rPr>
              <a:t>.NET 7</a:t>
            </a:r>
          </a:p>
        </p:txBody>
      </p:sp>
      <p:sp>
        <p:nvSpPr>
          <p:cNvPr id="6" name="Content Placeholder 5">
            <a:extLst>
              <a:ext uri="{FF2B5EF4-FFF2-40B4-BE49-F238E27FC236}">
                <a16:creationId xmlns:a16="http://schemas.microsoft.com/office/drawing/2014/main" id="{532C31F4-7E8D-3E72-0965-0C11437FFC4E}"/>
              </a:ext>
            </a:extLst>
          </p:cNvPr>
          <p:cNvSpPr>
            <a:spLocks noGrp="1"/>
          </p:cNvSpPr>
          <p:nvPr>
            <p:ph sz="half" idx="2"/>
          </p:nvPr>
        </p:nvSpPr>
        <p:spPr>
          <a:xfrm>
            <a:off x="862014" y="2505075"/>
            <a:ext cx="5157787" cy="3684588"/>
          </a:xfrm>
        </p:spPr>
        <p:txBody>
          <a:bodyPr/>
          <a:lstStyle/>
          <a:p>
            <a:r>
              <a:rPr lang="en-US" dirty="0"/>
              <a:t>Tooltips</a:t>
            </a:r>
          </a:p>
          <a:p>
            <a:r>
              <a:rPr lang="en-US" dirty="0"/>
              <a:t>Pointer hover</a:t>
            </a:r>
          </a:p>
          <a:p>
            <a:r>
              <a:rPr lang="en-US" dirty="0"/>
              <a:t>Right-click &amp; context menus</a:t>
            </a:r>
          </a:p>
        </p:txBody>
      </p:sp>
      <p:sp>
        <p:nvSpPr>
          <p:cNvPr id="7" name="Text Placeholder 6">
            <a:extLst>
              <a:ext uri="{FF2B5EF4-FFF2-40B4-BE49-F238E27FC236}">
                <a16:creationId xmlns:a16="http://schemas.microsoft.com/office/drawing/2014/main" id="{4452CFA1-91C9-79EC-3E82-9FBA474683E4}"/>
              </a:ext>
            </a:extLst>
          </p:cNvPr>
          <p:cNvSpPr>
            <a:spLocks noGrp="1"/>
          </p:cNvSpPr>
          <p:nvPr>
            <p:ph type="body" sz="quarter" idx="3"/>
          </p:nvPr>
        </p:nvSpPr>
        <p:spPr/>
        <p:txBody>
          <a:bodyPr>
            <a:normAutofit/>
          </a:bodyPr>
          <a:lstStyle/>
          <a:p>
            <a:r>
              <a:rPr lang="en-US" sz="3600" dirty="0">
                <a:solidFill>
                  <a:schemeClr val="tx1"/>
                </a:solidFill>
              </a:rPr>
              <a:t>.NET 8</a:t>
            </a:r>
          </a:p>
        </p:txBody>
      </p:sp>
      <p:sp>
        <p:nvSpPr>
          <p:cNvPr id="8" name="Content Placeholder 7">
            <a:extLst>
              <a:ext uri="{FF2B5EF4-FFF2-40B4-BE49-F238E27FC236}">
                <a16:creationId xmlns:a16="http://schemas.microsoft.com/office/drawing/2014/main" id="{ACC4714E-01D3-92DA-65BB-922227A7A29E}"/>
              </a:ext>
            </a:extLst>
          </p:cNvPr>
          <p:cNvSpPr>
            <a:spLocks noGrp="1"/>
          </p:cNvSpPr>
          <p:nvPr>
            <p:ph sz="quarter" idx="4"/>
          </p:nvPr>
        </p:nvSpPr>
        <p:spPr/>
        <p:txBody>
          <a:bodyPr/>
          <a:lstStyle/>
          <a:p>
            <a:r>
              <a:rPr lang="en-US" dirty="0"/>
              <a:t>Custom keyboard accelerators</a:t>
            </a:r>
          </a:p>
          <a:p>
            <a:r>
              <a:rPr lang="en-US" dirty="0"/>
              <a:t>Drag and drop gestures</a:t>
            </a:r>
          </a:p>
          <a:p>
            <a:r>
              <a:rPr lang="en-US" dirty="0"/>
              <a:t>Pointer gestures for pressed &amp; released</a:t>
            </a:r>
          </a:p>
        </p:txBody>
      </p:sp>
    </p:spTree>
    <p:extLst>
      <p:ext uri="{BB962C8B-B14F-4D97-AF65-F5344CB8AC3E}">
        <p14:creationId xmlns:p14="http://schemas.microsoft.com/office/powerpoint/2010/main" val="95024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xEl>
                                              <p:pRg st="0" end="0"/>
                                            </p:txEl>
                                          </p:spTgt>
                                        </p:tgtEl>
                                        <p:attrNameLst>
                                          <p:attrName>style.visibility</p:attrName>
                                        </p:attrNameLst>
                                      </p:cBhvr>
                                      <p:to>
                                        <p:strVal val="visible"/>
                                      </p:to>
                                    </p:set>
                                    <p:animEffect transition="in" filter="fade">
                                      <p:cBhvr>
                                        <p:cTn id="14" dur="500"/>
                                        <p:tgtEl>
                                          <p:spTgt spid="7">
                                            <p:txEl>
                                              <p:pRg st="0" end="0"/>
                                            </p:txEl>
                                          </p:spTgt>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uiExpand="1"/>
      <p:bldP spid="7" grpId="0" build="p"/>
      <p:bldP spid="8" grpId="0" uiExpan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Visual Studio 2022 productivity</a:t>
            </a:r>
          </a:p>
        </p:txBody>
      </p:sp>
      <p:sp>
        <p:nvSpPr>
          <p:cNvPr id="18" name="TextBox 17">
            <a:extLst>
              <a:ext uri="{FF2B5EF4-FFF2-40B4-BE49-F238E27FC236}">
                <a16:creationId xmlns:a16="http://schemas.microsoft.com/office/drawing/2014/main" id="{AF96BC96-659F-3D44-8237-FA7B829AA59A}"/>
              </a:ext>
            </a:extLst>
          </p:cNvPr>
          <p:cNvSpPr txBox="1"/>
          <p:nvPr/>
        </p:nvSpPr>
        <p:spPr>
          <a:xfrm>
            <a:off x="176145" y="4739717"/>
            <a:ext cx="3657304" cy="1229291"/>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Intelligent code editing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AI-assisted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Live Share remote collaboration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C#, XAML, Razor IntelliSense</a:t>
            </a:r>
          </a:p>
        </p:txBody>
      </p:sp>
      <p:sp>
        <p:nvSpPr>
          <p:cNvPr id="26" name="TextBox 25">
            <a:extLst>
              <a:ext uri="{FF2B5EF4-FFF2-40B4-BE49-F238E27FC236}">
                <a16:creationId xmlns:a16="http://schemas.microsoft.com/office/drawing/2014/main" id="{4A4FC965-CEA8-F37A-F42E-0EFE3B6F0018}"/>
              </a:ext>
            </a:extLst>
          </p:cNvPr>
          <p:cNvSpPr txBox="1"/>
          <p:nvPr/>
        </p:nvSpPr>
        <p:spPr>
          <a:xfrm>
            <a:off x="4123454" y="4739717"/>
            <a:ext cx="3882338" cy="1229291"/>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Rapid iteration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Hot reload XAML, C#, Razor, CSS, and more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Preview and Inspect UI at debug time</a:t>
            </a:r>
          </a:p>
        </p:txBody>
      </p:sp>
      <p:sp>
        <p:nvSpPr>
          <p:cNvPr id="27" name="TextBox 26">
            <a:extLst>
              <a:ext uri="{FF2B5EF4-FFF2-40B4-BE49-F238E27FC236}">
                <a16:creationId xmlns:a16="http://schemas.microsoft.com/office/drawing/2014/main" id="{FE6B66DB-CA47-8DA0-5274-2DE54BFA7085}"/>
              </a:ext>
            </a:extLst>
          </p:cNvPr>
          <p:cNvSpPr txBox="1"/>
          <p:nvPr/>
        </p:nvSpPr>
        <p:spPr>
          <a:xfrm>
            <a:off x="8236709" y="4739717"/>
            <a:ext cx="3838233" cy="1537067"/>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Develop for anything, anywhere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Android emulators &amp; 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Develop iOS directly from Windows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iOS simulators via Xcode</a:t>
            </a:r>
          </a:p>
        </p:txBody>
      </p:sp>
      <p:graphicFrame>
        <p:nvGraphicFramePr>
          <p:cNvPr id="6" name="Object 5">
            <a:extLst>
              <a:ext uri="{FF2B5EF4-FFF2-40B4-BE49-F238E27FC236}">
                <a16:creationId xmlns:a16="http://schemas.microsoft.com/office/drawing/2014/main" id="{DBB348EE-8FA7-A7BD-2793-F3CF9EDBADC4}"/>
              </a:ext>
            </a:extLst>
          </p:cNvPr>
          <p:cNvGraphicFramePr>
            <a:graphicFrameLocks noChangeAspect="1"/>
          </p:cNvGraphicFramePr>
          <p:nvPr/>
        </p:nvGraphicFramePr>
        <p:xfrm>
          <a:off x="8350340" y="1768934"/>
          <a:ext cx="3610973" cy="2525003"/>
        </p:xfrm>
        <a:graphic>
          <a:graphicData uri="http://schemas.openxmlformats.org/presentationml/2006/ole">
            <mc:AlternateContent xmlns:mc="http://schemas.openxmlformats.org/markup-compatibility/2006">
              <mc:Choice xmlns:v="urn:schemas-microsoft-com:vml" Requires="v">
                <p:oleObj name="Bitmap Image" r:id="rId3" imgW="4708080" imgH="3292920" progId="PBrush">
                  <p:embed/>
                </p:oleObj>
              </mc:Choice>
              <mc:Fallback>
                <p:oleObj name="Bitmap Image" r:id="rId3" imgW="4708080" imgH="3292920" progId="PBrush">
                  <p:embed/>
                  <p:pic>
                    <p:nvPicPr>
                      <p:cNvPr id="6" name="Object 5">
                        <a:extLst>
                          <a:ext uri="{FF2B5EF4-FFF2-40B4-BE49-F238E27FC236}">
                            <a16:creationId xmlns:a16="http://schemas.microsoft.com/office/drawing/2014/main" id="{DBB348EE-8FA7-A7BD-2793-F3CF9EDBADC4}"/>
                          </a:ext>
                        </a:extLst>
                      </p:cNvPr>
                      <p:cNvPicPr/>
                      <p:nvPr/>
                    </p:nvPicPr>
                    <p:blipFill>
                      <a:blip r:embed="rId4"/>
                      <a:stretch>
                        <a:fillRect/>
                      </a:stretch>
                    </p:blipFill>
                    <p:spPr>
                      <a:xfrm>
                        <a:off x="8350340" y="1768934"/>
                        <a:ext cx="3610973" cy="2525003"/>
                      </a:xfrm>
                      <a:prstGeom prst="rect">
                        <a:avLst/>
                      </a:prstGeom>
                      <a:ln>
                        <a:solidFill>
                          <a:schemeClr val="bg1"/>
                        </a:solidFill>
                      </a:ln>
                    </p:spPr>
                  </p:pic>
                </p:oleObj>
              </mc:Fallback>
            </mc:AlternateContent>
          </a:graphicData>
        </a:graphic>
      </p:graphicFrame>
      <p:graphicFrame>
        <p:nvGraphicFramePr>
          <p:cNvPr id="7" name="Object 6">
            <a:extLst>
              <a:ext uri="{FF2B5EF4-FFF2-40B4-BE49-F238E27FC236}">
                <a16:creationId xmlns:a16="http://schemas.microsoft.com/office/drawing/2014/main" id="{C708F434-1049-BED1-AC3B-7E4F0E842F11}"/>
              </a:ext>
            </a:extLst>
          </p:cNvPr>
          <p:cNvGraphicFramePr>
            <a:graphicFrameLocks noChangeAspect="1"/>
          </p:cNvGraphicFramePr>
          <p:nvPr/>
        </p:nvGraphicFramePr>
        <p:xfrm>
          <a:off x="230687" y="1768934"/>
          <a:ext cx="3548221" cy="2525003"/>
        </p:xfrm>
        <a:graphic>
          <a:graphicData uri="http://schemas.openxmlformats.org/presentationml/2006/ole">
            <mc:AlternateContent xmlns:mc="http://schemas.openxmlformats.org/markup-compatibility/2006">
              <mc:Choice xmlns:v="urn:schemas-microsoft-com:vml" Requires="v">
                <p:oleObj name="Bitmap Image" r:id="rId5" imgW="7445880" imgH="5149080" progId="PBrush">
                  <p:embed/>
                </p:oleObj>
              </mc:Choice>
              <mc:Fallback>
                <p:oleObj name="Bitmap Image" r:id="rId5" imgW="7445880" imgH="5149080" progId="PBrush">
                  <p:embed/>
                  <p:pic>
                    <p:nvPicPr>
                      <p:cNvPr id="7" name="Object 6">
                        <a:extLst>
                          <a:ext uri="{FF2B5EF4-FFF2-40B4-BE49-F238E27FC236}">
                            <a16:creationId xmlns:a16="http://schemas.microsoft.com/office/drawing/2014/main" id="{C708F434-1049-BED1-AC3B-7E4F0E842F11}"/>
                          </a:ext>
                        </a:extLst>
                      </p:cNvPr>
                      <p:cNvPicPr/>
                      <p:nvPr/>
                    </p:nvPicPr>
                    <p:blipFill>
                      <a:blip r:embed="rId6"/>
                      <a:stretch>
                        <a:fillRect/>
                      </a:stretch>
                    </p:blipFill>
                    <p:spPr>
                      <a:xfrm>
                        <a:off x="230687" y="1768934"/>
                        <a:ext cx="3548221" cy="2525003"/>
                      </a:xfrm>
                      <a:prstGeom prst="rect">
                        <a:avLst/>
                      </a:prstGeom>
                      <a:ln>
                        <a:solidFill>
                          <a:schemeClr val="bg1"/>
                        </a:solidFill>
                      </a:ln>
                    </p:spPr>
                  </p:pic>
                </p:oleObj>
              </mc:Fallback>
            </mc:AlternateContent>
          </a:graphicData>
        </a:graphic>
      </p:graphicFrame>
      <p:pic>
        <p:nvPicPr>
          <p:cNvPr id="19" name="Picture 18">
            <a:extLst>
              <a:ext uri="{FF2B5EF4-FFF2-40B4-BE49-F238E27FC236}">
                <a16:creationId xmlns:a16="http://schemas.microsoft.com/office/drawing/2014/main" id="{B6AFFED9-0ADC-EDDE-FEE2-9E04B80DBC42}"/>
              </a:ext>
            </a:extLst>
          </p:cNvPr>
          <p:cNvPicPr>
            <a:picLocks noChangeAspect="1"/>
          </p:cNvPicPr>
          <p:nvPr/>
        </p:nvPicPr>
        <p:blipFill>
          <a:blip r:embed="rId7"/>
          <a:stretch>
            <a:fillRect/>
          </a:stretch>
        </p:blipFill>
        <p:spPr>
          <a:xfrm>
            <a:off x="4007409" y="1768934"/>
            <a:ext cx="4110418" cy="2525003"/>
          </a:xfrm>
          <a:prstGeom prst="rect">
            <a:avLst/>
          </a:prstGeom>
          <a:ln>
            <a:solidFill>
              <a:schemeClr val="bg1"/>
            </a:solidFill>
          </a:ln>
        </p:spPr>
      </p:pic>
    </p:spTree>
    <p:extLst>
      <p:ext uri="{BB962C8B-B14F-4D97-AF65-F5344CB8AC3E}">
        <p14:creationId xmlns:p14="http://schemas.microsoft.com/office/powerpoint/2010/main" val="35518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60283-00E2-0621-6D1E-F39EB60A8FDD}"/>
              </a:ext>
            </a:extLst>
          </p:cNvPr>
          <p:cNvSpPr>
            <a:spLocks noGrp="1"/>
          </p:cNvSpPr>
          <p:nvPr>
            <p:ph type="title"/>
          </p:nvPr>
        </p:nvSpPr>
        <p:spPr/>
        <p:txBody>
          <a:bodyPr/>
          <a:lstStyle/>
          <a:p>
            <a:r>
              <a:rPr lang="en-US" dirty="0"/>
              <a:t>Last but not least</a:t>
            </a:r>
          </a:p>
        </p:txBody>
      </p:sp>
      <p:sp>
        <p:nvSpPr>
          <p:cNvPr id="5" name="Content Placeholder 4">
            <a:extLst>
              <a:ext uri="{FF2B5EF4-FFF2-40B4-BE49-F238E27FC236}">
                <a16:creationId xmlns:a16="http://schemas.microsoft.com/office/drawing/2014/main" id="{75AF2A38-A0EB-E17D-A33F-EDD1857C32E6}"/>
              </a:ext>
            </a:extLst>
          </p:cNvPr>
          <p:cNvSpPr>
            <a:spLocks noGrp="1"/>
          </p:cNvSpPr>
          <p:nvPr>
            <p:ph idx="1"/>
          </p:nvPr>
        </p:nvSpPr>
        <p:spPr>
          <a:xfrm>
            <a:off x="838200" y="2038985"/>
            <a:ext cx="3581400" cy="4351338"/>
          </a:xfrm>
        </p:spPr>
        <p:txBody>
          <a:bodyPr>
            <a:noAutofit/>
          </a:bodyPr>
          <a:lstStyle/>
          <a:p>
            <a:pPr marL="0">
              <a:lnSpc>
                <a:spcPct val="100000"/>
              </a:lnSpc>
              <a:spcBef>
                <a:spcPts val="600"/>
              </a:spcBef>
            </a:pPr>
            <a:r>
              <a:rPr lang="en-US" sz="2000" b="0" i="0" dirty="0" err="1">
                <a:solidFill>
                  <a:schemeClr val="tx1"/>
                </a:solidFill>
                <a:effectLst/>
              </a:rPr>
              <a:t>CollectionView</a:t>
            </a:r>
            <a:endParaRPr lang="en-US" sz="2000" dirty="0">
              <a:solidFill>
                <a:schemeClr val="tx1"/>
              </a:solidFill>
            </a:endParaRPr>
          </a:p>
          <a:p>
            <a:pPr marL="0">
              <a:lnSpc>
                <a:spcPct val="100000"/>
              </a:lnSpc>
              <a:spcBef>
                <a:spcPts val="600"/>
              </a:spcBef>
            </a:pPr>
            <a:r>
              <a:rPr lang="en-US" sz="2000" b="0" i="0" dirty="0" err="1">
                <a:solidFill>
                  <a:schemeClr val="tx1"/>
                </a:solidFill>
                <a:effectLst/>
              </a:rPr>
              <a:t>TabBar</a:t>
            </a:r>
            <a:r>
              <a:rPr lang="en-US" sz="2000" b="0" i="0" dirty="0">
                <a:solidFill>
                  <a:schemeClr val="tx1"/>
                </a:solidFill>
                <a:effectLst/>
              </a:rPr>
              <a:t> visibility</a:t>
            </a:r>
          </a:p>
          <a:p>
            <a:pPr marL="0">
              <a:lnSpc>
                <a:spcPct val="100000"/>
              </a:lnSpc>
              <a:spcBef>
                <a:spcPts val="600"/>
              </a:spcBef>
            </a:pPr>
            <a:r>
              <a:rPr lang="en-US" sz="2000" b="0" i="0" dirty="0" err="1">
                <a:solidFill>
                  <a:schemeClr val="tx1"/>
                </a:solidFill>
                <a:effectLst/>
              </a:rPr>
              <a:t>RoundRectangle</a:t>
            </a:r>
            <a:r>
              <a:rPr lang="en-US" sz="2000" b="0" i="0" dirty="0">
                <a:solidFill>
                  <a:schemeClr val="tx1"/>
                </a:solidFill>
                <a:effectLst/>
              </a:rPr>
              <a:t> Borders</a:t>
            </a:r>
          </a:p>
          <a:p>
            <a:pPr marL="0">
              <a:lnSpc>
                <a:spcPct val="100000"/>
              </a:lnSpc>
              <a:spcBef>
                <a:spcPts val="600"/>
              </a:spcBef>
            </a:pPr>
            <a:r>
              <a:rPr lang="en-US" sz="2000" b="0" i="0" dirty="0">
                <a:solidFill>
                  <a:schemeClr val="tx1"/>
                </a:solidFill>
                <a:effectLst/>
              </a:rPr>
              <a:t>Android text alignment</a:t>
            </a:r>
          </a:p>
          <a:p>
            <a:pPr marL="0">
              <a:lnSpc>
                <a:spcPct val="100000"/>
              </a:lnSpc>
              <a:spcBef>
                <a:spcPts val="600"/>
              </a:spcBef>
            </a:pPr>
            <a:r>
              <a:rPr lang="en-US" sz="2000" dirty="0">
                <a:solidFill>
                  <a:schemeClr val="tx1"/>
                </a:solidFill>
              </a:rPr>
              <a:t>D</a:t>
            </a:r>
            <a:r>
              <a:rPr lang="en-US" sz="2000" b="0" i="0" dirty="0">
                <a:solidFill>
                  <a:schemeClr val="tx1"/>
                </a:solidFill>
                <a:effectLst/>
              </a:rPr>
              <a:t>rag-and-drop functionality</a:t>
            </a:r>
          </a:p>
          <a:p>
            <a:pPr marL="0">
              <a:lnSpc>
                <a:spcPct val="100000"/>
              </a:lnSpc>
              <a:spcBef>
                <a:spcPts val="600"/>
              </a:spcBef>
            </a:pPr>
            <a:r>
              <a:rPr lang="en-US" sz="2000" b="0" i="0" dirty="0">
                <a:solidFill>
                  <a:schemeClr val="tx1"/>
                </a:solidFill>
                <a:effectLst/>
              </a:rPr>
              <a:t>Tab bar appearance</a:t>
            </a:r>
          </a:p>
          <a:p>
            <a:pPr marL="0">
              <a:lnSpc>
                <a:spcPct val="100000"/>
              </a:lnSpc>
              <a:spcBef>
                <a:spcPts val="600"/>
              </a:spcBef>
            </a:pPr>
            <a:r>
              <a:rPr lang="en-US" sz="2000" b="0" i="0" dirty="0" err="1">
                <a:solidFill>
                  <a:schemeClr val="tx1"/>
                </a:solidFill>
                <a:effectLst/>
              </a:rPr>
              <a:t>CheckBox</a:t>
            </a:r>
            <a:endParaRPr lang="en-US" sz="2000" dirty="0">
              <a:solidFill>
                <a:schemeClr val="tx1"/>
              </a:solidFill>
            </a:endParaRPr>
          </a:p>
          <a:p>
            <a:pPr marL="0">
              <a:lnSpc>
                <a:spcPct val="100000"/>
              </a:lnSpc>
              <a:spcBef>
                <a:spcPts val="600"/>
              </a:spcBef>
            </a:pPr>
            <a:r>
              <a:rPr lang="en-US" sz="2000" b="0" i="0" dirty="0" err="1">
                <a:solidFill>
                  <a:schemeClr val="tx1"/>
                </a:solidFill>
                <a:effectLst/>
              </a:rPr>
              <a:t>RefreshView</a:t>
            </a:r>
            <a:endParaRPr lang="en-US" sz="2000" dirty="0">
              <a:solidFill>
                <a:schemeClr val="tx1"/>
              </a:solidFill>
            </a:endParaRPr>
          </a:p>
          <a:p>
            <a:pPr marL="0">
              <a:lnSpc>
                <a:spcPct val="100000"/>
              </a:lnSpc>
              <a:spcBef>
                <a:spcPts val="600"/>
              </a:spcBef>
            </a:pPr>
            <a:r>
              <a:rPr lang="en-US" sz="2000" b="0" i="0" dirty="0" err="1">
                <a:solidFill>
                  <a:schemeClr val="tx1"/>
                </a:solidFill>
                <a:effectLst/>
              </a:rPr>
              <a:t>SwipeItem</a:t>
            </a:r>
            <a:endParaRPr lang="en-US" sz="2000" dirty="0">
              <a:solidFill>
                <a:schemeClr val="tx1"/>
              </a:solidFill>
            </a:endParaRPr>
          </a:p>
          <a:p>
            <a:pPr marL="0">
              <a:lnSpc>
                <a:spcPct val="100000"/>
              </a:lnSpc>
              <a:spcBef>
                <a:spcPts val="600"/>
              </a:spcBef>
            </a:pPr>
            <a:r>
              <a:rPr lang="en-US" sz="2000" b="0" i="0" dirty="0">
                <a:solidFill>
                  <a:schemeClr val="tx1"/>
                </a:solidFill>
                <a:effectLst/>
              </a:rPr>
              <a:t>Label</a:t>
            </a:r>
          </a:p>
          <a:p>
            <a:pPr marL="0">
              <a:lnSpc>
                <a:spcPct val="100000"/>
              </a:lnSpc>
              <a:spcBef>
                <a:spcPts val="600"/>
              </a:spcBef>
            </a:pPr>
            <a:r>
              <a:rPr lang="en-US" sz="2000" b="0" i="0" dirty="0">
                <a:solidFill>
                  <a:schemeClr val="tx1"/>
                </a:solidFill>
                <a:effectLst/>
              </a:rPr>
              <a:t>Button </a:t>
            </a:r>
          </a:p>
          <a:p>
            <a:pPr marL="0">
              <a:lnSpc>
                <a:spcPct val="100000"/>
              </a:lnSpc>
              <a:spcBef>
                <a:spcPts val="600"/>
              </a:spcBef>
            </a:pPr>
            <a:endParaRPr lang="en-US" sz="2000" dirty="0">
              <a:solidFill>
                <a:schemeClr val="tx1"/>
              </a:solidFill>
            </a:endParaRPr>
          </a:p>
        </p:txBody>
      </p:sp>
      <p:sp>
        <p:nvSpPr>
          <p:cNvPr id="6" name="Content Placeholder 4">
            <a:extLst>
              <a:ext uri="{FF2B5EF4-FFF2-40B4-BE49-F238E27FC236}">
                <a16:creationId xmlns:a16="http://schemas.microsoft.com/office/drawing/2014/main" id="{FDD67F97-D97F-0A95-B514-7D8C613EB476}"/>
              </a:ext>
            </a:extLst>
          </p:cNvPr>
          <p:cNvSpPr txBox="1">
            <a:spLocks/>
          </p:cNvSpPr>
          <p:nvPr/>
        </p:nvSpPr>
        <p:spPr>
          <a:xfrm>
            <a:off x="4518660" y="2038985"/>
            <a:ext cx="3860800" cy="391350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Bef>
                <a:spcPts val="600"/>
              </a:spcBef>
            </a:pPr>
            <a:r>
              <a:rPr lang="en-US" sz="2000" dirty="0">
                <a:solidFill>
                  <a:schemeClr val="tx1"/>
                </a:solidFill>
              </a:rPr>
              <a:t>Border clipping</a:t>
            </a:r>
          </a:p>
          <a:p>
            <a:pPr marL="0">
              <a:lnSpc>
                <a:spcPct val="100000"/>
              </a:lnSpc>
              <a:spcBef>
                <a:spcPts val="600"/>
              </a:spcBef>
            </a:pPr>
            <a:r>
              <a:rPr lang="en-US" sz="2000" dirty="0">
                <a:solidFill>
                  <a:schemeClr val="tx1"/>
                </a:solidFill>
              </a:rPr>
              <a:t>Window glitches</a:t>
            </a:r>
          </a:p>
          <a:p>
            <a:pPr marL="0">
              <a:lnSpc>
                <a:spcPct val="100000"/>
              </a:lnSpc>
              <a:spcBef>
                <a:spcPts val="600"/>
              </a:spcBef>
            </a:pPr>
            <a:r>
              <a:rPr lang="en-US" sz="2000" dirty="0">
                <a:solidFill>
                  <a:schemeClr val="tx1"/>
                </a:solidFill>
              </a:rPr>
              <a:t>Image loading problems</a:t>
            </a:r>
          </a:p>
          <a:p>
            <a:pPr marL="0">
              <a:lnSpc>
                <a:spcPct val="100000"/>
              </a:lnSpc>
              <a:spcBef>
                <a:spcPts val="600"/>
              </a:spcBef>
            </a:pPr>
            <a:r>
              <a:rPr lang="en-US" sz="2000" dirty="0">
                <a:solidFill>
                  <a:schemeClr val="tx1"/>
                </a:solidFill>
              </a:rPr>
              <a:t>Cursor preservation in text boxes</a:t>
            </a:r>
          </a:p>
          <a:p>
            <a:pPr marL="0">
              <a:lnSpc>
                <a:spcPct val="100000"/>
              </a:lnSpc>
              <a:spcBef>
                <a:spcPts val="600"/>
              </a:spcBef>
            </a:pPr>
            <a:r>
              <a:rPr lang="en-US" sz="2000" dirty="0">
                <a:solidFill>
                  <a:schemeClr val="tx1"/>
                </a:solidFill>
              </a:rPr>
              <a:t>Menu key accelerators</a:t>
            </a:r>
          </a:p>
          <a:p>
            <a:pPr marL="0">
              <a:lnSpc>
                <a:spcPct val="100000"/>
              </a:lnSpc>
              <a:spcBef>
                <a:spcPts val="600"/>
              </a:spcBef>
            </a:pPr>
            <a:r>
              <a:rPr lang="en-US" sz="2000" dirty="0" err="1">
                <a:solidFill>
                  <a:schemeClr val="tx1"/>
                </a:solidFill>
              </a:rPr>
              <a:t>InputTransparent</a:t>
            </a:r>
            <a:r>
              <a:rPr lang="en-US" sz="2000" dirty="0">
                <a:solidFill>
                  <a:schemeClr val="tx1"/>
                </a:solidFill>
              </a:rPr>
              <a:t> behavior permutations</a:t>
            </a:r>
          </a:p>
          <a:p>
            <a:pPr marL="0">
              <a:lnSpc>
                <a:spcPct val="100000"/>
              </a:lnSpc>
              <a:spcBef>
                <a:spcPts val="600"/>
              </a:spcBef>
            </a:pPr>
            <a:r>
              <a:rPr lang="en-US" sz="2000" dirty="0">
                <a:solidFill>
                  <a:schemeClr val="tx1"/>
                </a:solidFill>
              </a:rPr>
              <a:t>Fonts</a:t>
            </a:r>
          </a:p>
          <a:p>
            <a:pPr marL="0">
              <a:lnSpc>
                <a:spcPct val="100000"/>
              </a:lnSpc>
              <a:spcBef>
                <a:spcPts val="600"/>
              </a:spcBef>
            </a:pPr>
            <a:r>
              <a:rPr lang="en-US" sz="2000" dirty="0">
                <a:solidFill>
                  <a:schemeClr val="tx1"/>
                </a:solidFill>
              </a:rPr>
              <a:t>Navigation</a:t>
            </a:r>
          </a:p>
          <a:p>
            <a:pPr marL="0">
              <a:lnSpc>
                <a:spcPct val="100000"/>
              </a:lnSpc>
              <a:spcBef>
                <a:spcPts val="600"/>
              </a:spcBef>
            </a:pPr>
            <a:r>
              <a:rPr lang="en-US" sz="2000" dirty="0">
                <a:solidFill>
                  <a:schemeClr val="tx1"/>
                </a:solidFill>
              </a:rPr>
              <a:t>Tabs</a:t>
            </a:r>
          </a:p>
          <a:p>
            <a:pPr marL="0">
              <a:lnSpc>
                <a:spcPct val="100000"/>
              </a:lnSpc>
              <a:spcBef>
                <a:spcPts val="600"/>
              </a:spcBef>
            </a:pPr>
            <a:r>
              <a:rPr lang="en-US" sz="2000" dirty="0">
                <a:solidFill>
                  <a:schemeClr val="tx1"/>
                </a:solidFill>
              </a:rPr>
              <a:t>File picker</a:t>
            </a:r>
          </a:p>
          <a:p>
            <a:pPr marL="0">
              <a:lnSpc>
                <a:spcPct val="100000"/>
              </a:lnSpc>
              <a:spcBef>
                <a:spcPts val="600"/>
              </a:spcBef>
            </a:pPr>
            <a:endParaRPr lang="en-US" sz="2000" dirty="0">
              <a:solidFill>
                <a:schemeClr val="tx1"/>
              </a:solidFill>
            </a:endParaRPr>
          </a:p>
        </p:txBody>
      </p:sp>
      <p:sp>
        <p:nvSpPr>
          <p:cNvPr id="8" name="TextBox 7">
            <a:extLst>
              <a:ext uri="{FF2B5EF4-FFF2-40B4-BE49-F238E27FC236}">
                <a16:creationId xmlns:a16="http://schemas.microsoft.com/office/drawing/2014/main" id="{3810787B-E976-B832-896A-71DD6A14C36B}"/>
              </a:ext>
            </a:extLst>
          </p:cNvPr>
          <p:cNvSpPr txBox="1"/>
          <p:nvPr/>
        </p:nvSpPr>
        <p:spPr>
          <a:xfrm>
            <a:off x="838200" y="1429078"/>
            <a:ext cx="3937000" cy="523220"/>
          </a:xfrm>
          <a:prstGeom prst="rect">
            <a:avLst/>
          </a:prstGeom>
          <a:noFill/>
        </p:spPr>
        <p:txBody>
          <a:bodyPr wrap="square" rtlCol="0">
            <a:spAutoFit/>
          </a:bodyPr>
          <a:lstStyle/>
          <a:p>
            <a:r>
              <a:rPr lang="en-US" sz="2800" b="1" dirty="0">
                <a:latin typeface="Open Sans" panose="020B0606030504020204" pitchFamily="34" charset="0"/>
                <a:ea typeface="Open Sans" panose="020B0606030504020204" pitchFamily="34" charset="0"/>
                <a:cs typeface="Open Sans" panose="020B0606030504020204" pitchFamily="34" charset="0"/>
              </a:rPr>
              <a:t>Fixes related to…</a:t>
            </a:r>
          </a:p>
        </p:txBody>
      </p:sp>
      <p:sp>
        <p:nvSpPr>
          <p:cNvPr id="9" name="Content Placeholder 4">
            <a:extLst>
              <a:ext uri="{FF2B5EF4-FFF2-40B4-BE49-F238E27FC236}">
                <a16:creationId xmlns:a16="http://schemas.microsoft.com/office/drawing/2014/main" id="{BE4D59DB-CBB3-4AD0-F93B-9F003C659960}"/>
              </a:ext>
            </a:extLst>
          </p:cNvPr>
          <p:cNvSpPr txBox="1">
            <a:spLocks/>
          </p:cNvSpPr>
          <p:nvPr/>
        </p:nvSpPr>
        <p:spPr>
          <a:xfrm>
            <a:off x="8478520" y="1952298"/>
            <a:ext cx="358140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nSpc>
                <a:spcPct val="100000"/>
              </a:lnSpc>
              <a:spcBef>
                <a:spcPts val="600"/>
              </a:spcBef>
            </a:pPr>
            <a:r>
              <a:rPr lang="en-US" sz="2000" dirty="0">
                <a:solidFill>
                  <a:schemeClr val="tx1"/>
                </a:solidFill>
              </a:rPr>
              <a:t>Entry visibility under keyboard</a:t>
            </a:r>
          </a:p>
          <a:p>
            <a:pPr marL="0">
              <a:lnSpc>
                <a:spcPct val="100000"/>
              </a:lnSpc>
              <a:spcBef>
                <a:spcPts val="600"/>
              </a:spcBef>
            </a:pPr>
            <a:r>
              <a:rPr lang="en-US" sz="2000" dirty="0">
                <a:solidFill>
                  <a:schemeClr val="tx1"/>
                </a:solidFill>
              </a:rPr>
              <a:t>iOS </a:t>
            </a:r>
            <a:r>
              <a:rPr lang="en-US" sz="2000" dirty="0" err="1">
                <a:solidFill>
                  <a:schemeClr val="tx1"/>
                </a:solidFill>
              </a:rPr>
              <a:t>SafeArea</a:t>
            </a:r>
            <a:endParaRPr lang="en-US" sz="2000" dirty="0">
              <a:solidFill>
                <a:schemeClr val="tx1"/>
              </a:solidFill>
            </a:endParaRPr>
          </a:p>
          <a:p>
            <a:pPr marL="0">
              <a:lnSpc>
                <a:spcPct val="100000"/>
              </a:lnSpc>
              <a:spcBef>
                <a:spcPts val="600"/>
              </a:spcBef>
            </a:pPr>
            <a:r>
              <a:rPr lang="en-US" sz="2000" dirty="0">
                <a:solidFill>
                  <a:schemeClr val="tx1"/>
                </a:solidFill>
              </a:rPr>
              <a:t>Downscaled iOS images</a:t>
            </a:r>
          </a:p>
          <a:p>
            <a:pPr marL="0">
              <a:lnSpc>
                <a:spcPct val="100000"/>
              </a:lnSpc>
              <a:spcBef>
                <a:spcPts val="600"/>
              </a:spcBef>
            </a:pPr>
            <a:r>
              <a:rPr lang="en-US" sz="2000" dirty="0">
                <a:solidFill>
                  <a:schemeClr val="tx1"/>
                </a:solidFill>
              </a:rPr>
              <a:t>Removal of Rosetta</a:t>
            </a:r>
          </a:p>
          <a:p>
            <a:pPr marL="0">
              <a:lnSpc>
                <a:spcPct val="100000"/>
              </a:lnSpc>
              <a:spcBef>
                <a:spcPts val="600"/>
              </a:spcBef>
            </a:pPr>
            <a:r>
              <a:rPr lang="en-US" sz="2000" dirty="0">
                <a:solidFill>
                  <a:schemeClr val="tx1"/>
                </a:solidFill>
              </a:rPr>
              <a:t>Unpackaged </a:t>
            </a:r>
            <a:r>
              <a:rPr lang="en-US" sz="2000" dirty="0" err="1">
                <a:solidFill>
                  <a:schemeClr val="tx1"/>
                </a:solidFill>
              </a:rPr>
              <a:t>WinUI</a:t>
            </a:r>
            <a:r>
              <a:rPr lang="en-US" sz="2000" dirty="0">
                <a:solidFill>
                  <a:schemeClr val="tx1"/>
                </a:solidFill>
              </a:rPr>
              <a:t> apps</a:t>
            </a:r>
          </a:p>
          <a:p>
            <a:pPr marL="0">
              <a:lnSpc>
                <a:spcPct val="100000"/>
              </a:lnSpc>
              <a:spcBef>
                <a:spcPts val="600"/>
              </a:spcBef>
            </a:pPr>
            <a:r>
              <a:rPr lang="en-US" sz="2000" dirty="0">
                <a:solidFill>
                  <a:schemeClr val="tx1"/>
                </a:solidFill>
              </a:rPr>
              <a:t>Width &amp; Height requests</a:t>
            </a:r>
          </a:p>
          <a:p>
            <a:pPr marL="0">
              <a:lnSpc>
                <a:spcPct val="100000"/>
              </a:lnSpc>
              <a:spcBef>
                <a:spcPts val="600"/>
              </a:spcBef>
            </a:pPr>
            <a:r>
              <a:rPr lang="en-US" sz="2000" dirty="0">
                <a:solidFill>
                  <a:schemeClr val="tx1"/>
                </a:solidFill>
              </a:rPr>
              <a:t>Platform consistency</a:t>
            </a:r>
          </a:p>
          <a:p>
            <a:pPr marL="0">
              <a:lnSpc>
                <a:spcPct val="100000"/>
              </a:lnSpc>
              <a:spcBef>
                <a:spcPts val="600"/>
              </a:spcBef>
            </a:pPr>
            <a:r>
              <a:rPr lang="en-US" sz="2000" dirty="0">
                <a:solidFill>
                  <a:schemeClr val="tx1"/>
                </a:solidFill>
              </a:rPr>
              <a:t>NREs &amp; crashes</a:t>
            </a:r>
          </a:p>
          <a:p>
            <a:pPr marL="0" indent="0">
              <a:lnSpc>
                <a:spcPct val="100000"/>
              </a:lnSpc>
              <a:spcBef>
                <a:spcPts val="600"/>
              </a:spcBef>
              <a:buNone/>
            </a:pPr>
            <a:endParaRPr lang="en-US" sz="2000" dirty="0">
              <a:solidFill>
                <a:schemeClr val="tx1"/>
              </a:solidFill>
            </a:endParaRPr>
          </a:p>
          <a:p>
            <a:pPr marL="0" indent="0">
              <a:lnSpc>
                <a:spcPct val="100000"/>
              </a:lnSpc>
              <a:spcBef>
                <a:spcPts val="600"/>
              </a:spcBef>
              <a:buNone/>
            </a:pPr>
            <a:r>
              <a:rPr lang="en-US" sz="2000" dirty="0">
                <a:solidFill>
                  <a:schemeClr val="tx1"/>
                </a:solidFill>
              </a:rPr>
              <a:t>	…and much more!!!</a:t>
            </a:r>
          </a:p>
          <a:p>
            <a:pPr marL="0">
              <a:lnSpc>
                <a:spcPct val="100000"/>
              </a:lnSpc>
              <a:spcBef>
                <a:spcPts val="600"/>
              </a:spcBef>
            </a:pPr>
            <a:endParaRPr lang="en-US" sz="2000" dirty="0">
              <a:solidFill>
                <a:schemeClr val="tx1"/>
              </a:solidFill>
            </a:endParaRPr>
          </a:p>
        </p:txBody>
      </p:sp>
    </p:spTree>
    <p:extLst>
      <p:ext uri="{BB962C8B-B14F-4D97-AF65-F5344CB8AC3E}">
        <p14:creationId xmlns:p14="http://schemas.microsoft.com/office/powerpoint/2010/main" val="1343764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4D5FB243-B6D9-D1B0-5CEB-5E2AB44F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7EA505F-904F-1DA8-FB73-E72AB6FC9BA5}"/>
              </a:ext>
            </a:extLst>
          </p:cNvPr>
          <p:cNvSpPr txBox="1"/>
          <p:nvPr/>
        </p:nvSpPr>
        <p:spPr>
          <a:xfrm>
            <a:off x="261730" y="5990710"/>
            <a:ext cx="3228109" cy="646331"/>
          </a:xfrm>
          <a:prstGeom prst="rect">
            <a:avLst/>
          </a:prstGeom>
          <a:noFill/>
        </p:spPr>
        <p:txBody>
          <a:bodyPr wrap="square" rtlCol="0">
            <a:spAutoFit/>
          </a:bodyPr>
          <a:lstStyle/>
          <a:p>
            <a:r>
              <a:rPr lang="en-US">
                <a:solidFill>
                  <a:schemeClr val="tx2">
                    <a:lumMod val="50000"/>
                  </a:schemeClr>
                </a:solidFill>
                <a:latin typeface="Space Grotesk" pitchFamily="2" charset="77"/>
                <a:cs typeface="Space Grotesk" pitchFamily="2" charset="77"/>
              </a:rPr>
              <a:t>aka.ms/</a:t>
            </a:r>
            <a:r>
              <a:rPr lang="en-US" err="1">
                <a:solidFill>
                  <a:schemeClr val="tx2">
                    <a:lumMod val="50000"/>
                  </a:schemeClr>
                </a:solidFill>
                <a:latin typeface="Space Grotesk" pitchFamily="2" charset="77"/>
                <a:cs typeface="Space Grotesk" pitchFamily="2" charset="77"/>
              </a:rPr>
              <a:t>csdevkit</a:t>
            </a:r>
            <a:endParaRPr lang="en-US">
              <a:solidFill>
                <a:schemeClr val="tx2">
                  <a:lumMod val="50000"/>
                </a:schemeClr>
              </a:solidFill>
              <a:latin typeface="Space Grotesk" pitchFamily="2" charset="77"/>
              <a:cs typeface="Space Grotesk" pitchFamily="2" charset="77"/>
            </a:endParaRPr>
          </a:p>
          <a:p>
            <a:r>
              <a:rPr lang="en-US">
                <a:solidFill>
                  <a:schemeClr val="tx2">
                    <a:lumMod val="50000"/>
                  </a:schemeClr>
                </a:solidFill>
                <a:latin typeface="Space Grotesk" pitchFamily="2" charset="77"/>
                <a:cs typeface="Space Grotesk" pitchFamily="2" charset="77"/>
              </a:rPr>
              <a:t>aka.ms/</a:t>
            </a:r>
            <a:r>
              <a:rPr lang="en-US" err="1">
                <a:solidFill>
                  <a:schemeClr val="tx2">
                    <a:lumMod val="50000"/>
                  </a:schemeClr>
                </a:solidFill>
                <a:latin typeface="Space Grotesk" pitchFamily="2" charset="77"/>
                <a:cs typeface="Space Grotesk" pitchFamily="2" charset="77"/>
              </a:rPr>
              <a:t>mauidevkit</a:t>
            </a:r>
            <a:endParaRPr lang="en-US">
              <a:solidFill>
                <a:schemeClr val="tx2">
                  <a:lumMod val="50000"/>
                </a:schemeClr>
              </a:solidFill>
              <a:latin typeface="Space Grotesk" pitchFamily="2" charset="77"/>
              <a:cs typeface="Space Grotesk" pitchFamily="2" charset="77"/>
            </a:endParaRPr>
          </a:p>
        </p:txBody>
      </p:sp>
    </p:spTree>
    <p:extLst>
      <p:ext uri="{BB962C8B-B14F-4D97-AF65-F5344CB8AC3E}">
        <p14:creationId xmlns:p14="http://schemas.microsoft.com/office/powerpoint/2010/main" val="356214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5CC894E4-77DC-C706-4E2F-506664021AF3}"/>
              </a:ext>
              <a:ext uri="{C183D7F6-B498-43B3-948B-1728B52AA6E4}">
                <adec:decorative xmlns:adec="http://schemas.microsoft.com/office/drawing/2017/decorative" val="1"/>
              </a:ext>
            </a:extLst>
          </p:cNvPr>
          <p:cNvSpPr/>
          <p:nvPr/>
        </p:nvSpPr>
        <p:spPr bwMode="auto">
          <a:xfrm flipH="1">
            <a:off x="5006340" y="1067405"/>
            <a:ext cx="7185660" cy="5829300"/>
          </a:xfrm>
          <a:prstGeom prst="round1Rect">
            <a:avLst>
              <a:gd name="adj" fmla="val 3812"/>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1EC9871-1333-4982-824E-3FBFF76DBDDD}"/>
              </a:ext>
            </a:extLst>
          </p:cNvPr>
          <p:cNvSpPr>
            <a:spLocks noGrp="1"/>
          </p:cNvSpPr>
          <p:nvPr>
            <p:ph type="title"/>
          </p:nvPr>
        </p:nvSpPr>
        <p:spPr>
          <a:xfrm>
            <a:off x="588263" y="457200"/>
            <a:ext cx="11018520" cy="1661993"/>
          </a:xfrm>
        </p:spPr>
        <p:txBody>
          <a:bodyPr>
            <a:normAutofit fontScale="90000"/>
          </a:bodyPr>
          <a:lstStyle/>
          <a:p>
            <a:r>
              <a:rPr lang="en-US"/>
              <a:t>.NET Upgrade </a:t>
            </a:r>
            <a:br>
              <a:rPr lang="en-US"/>
            </a:br>
            <a:r>
              <a:rPr lang="en-US"/>
              <a:t>Assistant for </a:t>
            </a:r>
            <a:br>
              <a:rPr lang="en-US"/>
            </a:br>
            <a:r>
              <a:rPr lang="en-US"/>
              <a:t>Xamarin Projects</a:t>
            </a:r>
          </a:p>
        </p:txBody>
      </p:sp>
      <p:sp>
        <p:nvSpPr>
          <p:cNvPr id="7" name="TextBox 6">
            <a:extLst>
              <a:ext uri="{FF2B5EF4-FFF2-40B4-BE49-F238E27FC236}">
                <a16:creationId xmlns:a16="http://schemas.microsoft.com/office/drawing/2014/main" id="{28786E09-77F6-4A7D-9526-E4759C08CB51}"/>
              </a:ext>
            </a:extLst>
          </p:cNvPr>
          <p:cNvSpPr txBox="1"/>
          <p:nvPr/>
        </p:nvSpPr>
        <p:spPr>
          <a:xfrm>
            <a:off x="588263" y="2418874"/>
            <a:ext cx="3941696" cy="3939540"/>
          </a:xfrm>
          <a:prstGeom prst="rect">
            <a:avLst/>
          </a:prstGeom>
          <a:noFill/>
        </p:spPr>
        <p:txBody>
          <a:bodyPr wrap="square" lIns="0" tIns="0" rIns="0" bIns="0" rtlCol="0">
            <a:spAutoFit/>
          </a:bodyPr>
          <a:lstStyle/>
          <a:p>
            <a:pPr defTabSz="932742">
              <a:spcAft>
                <a:spcPts val="1200"/>
              </a:spcAft>
              <a:buSzPct val="90000"/>
            </a:pPr>
            <a:r>
              <a:rPr lang="en-US" sz="2400" dirty="0">
                <a:latin typeface="Open Sans" panose="020B0606030504020204" pitchFamily="34" charset="0"/>
                <a:ea typeface="Open Sans" panose="020B0606030504020204" pitchFamily="34" charset="0"/>
                <a:cs typeface="Open Sans" panose="020B0606030504020204" pitchFamily="34" charset="0"/>
              </a:rPr>
              <a:t>Highlights:</a:t>
            </a:r>
          </a:p>
          <a:p>
            <a:pPr marL="274320" indent="-274320" algn="l">
              <a:spcAft>
                <a:spcPts val="6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Converts projects</a:t>
            </a:r>
          </a:p>
          <a:p>
            <a:pPr marL="274320" indent="-274320" algn="l">
              <a:spcAft>
                <a:spcPts val="6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Replaces known NuGet packages</a:t>
            </a:r>
          </a:p>
          <a:p>
            <a:pPr marL="274320" indent="-274320" algn="l">
              <a:spcAft>
                <a:spcPts val="6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Fixes namespaces</a:t>
            </a:r>
          </a:p>
          <a:p>
            <a:pPr marL="274320" indent="-274320" algn="l">
              <a:spcAft>
                <a:spcPts val="6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Fixes base types</a:t>
            </a:r>
          </a:p>
          <a:p>
            <a:pPr marL="274320" indent="-274320" algn="l">
              <a:spcAft>
                <a:spcPts val="600"/>
              </a:spcAft>
              <a:buFont typeface="Arial" panose="020B0604020202020204" pitchFamily="34" charset="0"/>
              <a:buChar char="•"/>
            </a:pPr>
            <a:r>
              <a:rPr lang="en-US" sz="1800" dirty="0">
                <a:latin typeface="Open Sans" panose="020B0606030504020204" pitchFamily="34" charset="0"/>
                <a:ea typeface="Open Sans" panose="020B0606030504020204" pitchFamily="34" charset="0"/>
                <a:cs typeface="Open Sans" panose="020B0606030504020204" pitchFamily="34" charset="0"/>
              </a:rPr>
              <a:t>Applies various code updates</a:t>
            </a:r>
          </a:p>
          <a:p>
            <a:pPr algn="l">
              <a:spcAft>
                <a:spcPts val="600"/>
              </a:spcAft>
            </a:pPr>
            <a:endParaRPr lang="en-US" dirty="0">
              <a:latin typeface="Open Sans" panose="020B0606030504020204" pitchFamily="34" charset="0"/>
              <a:ea typeface="Open Sans" panose="020B0606030504020204" pitchFamily="34" charset="0"/>
              <a:cs typeface="Open Sans" panose="020B0606030504020204" pitchFamily="34" charset="0"/>
            </a:endParaRPr>
          </a:p>
          <a:p>
            <a:pPr algn="l">
              <a:spcAft>
                <a:spcPts val="600"/>
              </a:spcAft>
            </a:pPr>
            <a:r>
              <a:rPr lang="en-US" sz="1800" b="1" dirty="0">
                <a:latin typeface="Open Sans" panose="020B0606030504020204" pitchFamily="34" charset="0"/>
                <a:ea typeface="Open Sans" panose="020B0606030504020204" pitchFamily="34" charset="0"/>
                <a:cs typeface="Open Sans" panose="020B0606030504020204" pitchFamily="34" charset="0"/>
              </a:rPr>
              <a:t>Also can help you upgrade from .NET 6/7 to .NET 8!</a:t>
            </a:r>
          </a:p>
          <a:p>
            <a:pPr marL="274320" indent="-274320" algn="l">
              <a:spcAft>
                <a:spcPts val="600"/>
              </a:spcAft>
              <a:buFont typeface="Arial" panose="020B0604020202020204" pitchFamily="34" charset="0"/>
              <a:buChar char="•"/>
            </a:pPr>
            <a:endParaRPr lang="en-US" sz="1800" dirty="0">
              <a:latin typeface="Open Sans" panose="020B0606030504020204" pitchFamily="34" charset="0"/>
              <a:ea typeface="Open Sans" panose="020B0606030504020204" pitchFamily="34" charset="0"/>
              <a:cs typeface="Open Sans" panose="020B0606030504020204" pitchFamily="34" charset="0"/>
            </a:endParaRPr>
          </a:p>
          <a:p>
            <a:pPr algn="l">
              <a:spcAft>
                <a:spcPts val="600"/>
              </a:spcAft>
            </a:pPr>
            <a:r>
              <a:rPr lang="en-US" sz="2000" dirty="0">
                <a:effectLst/>
                <a:latin typeface="Open Sans" panose="020B0606030504020204" pitchFamily="34" charset="0"/>
                <a:ea typeface="Open Sans" panose="020B0606030504020204" pitchFamily="34" charset="0"/>
                <a:cs typeface="Open Sans" panose="020B0606030504020204" pitchFamily="34" charset="0"/>
                <a:hlinkClick r:id="rId3" tooltip="mailto:maui-upgrades@microsoft.com">
                  <a:extLst>
                    <a:ext uri="{A12FA001-AC4F-418D-AE19-62706E023703}">
                      <ahyp:hlinkClr xmlns:ahyp="http://schemas.microsoft.com/office/drawing/2018/hyperlinkcolor" val="tx"/>
                    </a:ext>
                  </a:extLst>
                </a:hlinkClick>
              </a:rPr>
              <a:t>maui-upgrades@microsoft.com</a:t>
            </a:r>
            <a:r>
              <a:rPr lang="en-US" sz="2000" dirty="0">
                <a:latin typeface="Open Sans" panose="020B0606030504020204" pitchFamily="34" charset="0"/>
                <a:ea typeface="Open Sans" panose="020B0606030504020204" pitchFamily="34" charset="0"/>
                <a:cs typeface="Open Sans" panose="020B0606030504020204" pitchFamily="34" charset="0"/>
              </a:rPr>
              <a:t> </a:t>
            </a:r>
            <a:endParaRPr lang="en-US" sz="18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F2BE0E5E-5F98-D54C-1D7B-AAB69E892CD9}"/>
              </a:ext>
              <a:ext uri="{C183D7F6-B498-43B3-948B-1728B52AA6E4}">
                <adec:decorative xmlns:adec="http://schemas.microsoft.com/office/drawing/2017/decorative" val="1"/>
              </a:ext>
            </a:extLst>
          </p:cNvPr>
          <p:cNvGrpSpPr/>
          <p:nvPr/>
        </p:nvGrpSpPr>
        <p:grpSpPr>
          <a:xfrm>
            <a:off x="5402284" y="1434370"/>
            <a:ext cx="6789716" cy="5423630"/>
            <a:chOff x="5402284" y="1434370"/>
            <a:chExt cx="6789716" cy="5423630"/>
          </a:xfrm>
        </p:grpSpPr>
        <p:sp>
          <p:nvSpPr>
            <p:cNvPr id="6" name="Rectangle 5">
              <a:extLst>
                <a:ext uri="{FF2B5EF4-FFF2-40B4-BE49-F238E27FC236}">
                  <a16:creationId xmlns:a16="http://schemas.microsoft.com/office/drawing/2014/main" id="{3A939D42-C97D-6304-19DC-A451797EA538}"/>
                </a:ext>
              </a:extLst>
            </p:cNvPr>
            <p:cNvSpPr/>
            <p:nvPr/>
          </p:nvSpPr>
          <p:spPr bwMode="auto">
            <a:xfrm>
              <a:off x="5402284" y="6149340"/>
              <a:ext cx="6789716" cy="708660"/>
            </a:xfrm>
            <a:prstGeom prst="rect">
              <a:avLst/>
            </a:prstGeom>
            <a:solidFill>
              <a:srgbClr val="4050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0C2C3222-A6E8-8D09-9D53-D53AF45718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402284" y="1434370"/>
              <a:ext cx="6789715" cy="4886420"/>
            </a:xfrm>
            <a:prstGeom prst="rect">
              <a:avLst/>
            </a:prstGeom>
          </p:spPr>
        </p:pic>
      </p:grpSp>
    </p:spTree>
    <p:extLst>
      <p:ext uri="{BB962C8B-B14F-4D97-AF65-F5344CB8AC3E}">
        <p14:creationId xmlns:p14="http://schemas.microsoft.com/office/powerpoint/2010/main" val="223446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57AC-8933-6C30-8756-D34D187D9CA3}"/>
              </a:ext>
            </a:extLst>
          </p:cNvPr>
          <p:cNvSpPr>
            <a:spLocks noGrp="1"/>
          </p:cNvSpPr>
          <p:nvPr>
            <p:ph type="title"/>
          </p:nvPr>
        </p:nvSpPr>
        <p:spPr/>
        <p:txBody>
          <a:bodyPr/>
          <a:lstStyle/>
          <a:p>
            <a:r>
              <a:rPr lang="en-US" dirty="0"/>
              <a:t>Desktop in .NET 8</a:t>
            </a:r>
          </a:p>
        </p:txBody>
      </p:sp>
      <p:sp>
        <p:nvSpPr>
          <p:cNvPr id="3" name="Text Placeholder 2">
            <a:extLst>
              <a:ext uri="{FF2B5EF4-FFF2-40B4-BE49-F238E27FC236}">
                <a16:creationId xmlns:a16="http://schemas.microsoft.com/office/drawing/2014/main" id="{68CC2A9D-EAF4-E77F-0538-C99345227252}"/>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16785152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5B6D373-A179-1B7E-523C-F43893BC894C}"/>
              </a:ext>
            </a:extLst>
          </p:cNvPr>
          <p:cNvSpPr/>
          <p:nvPr/>
        </p:nvSpPr>
        <p:spPr>
          <a:xfrm>
            <a:off x="6096000" y="0"/>
            <a:ext cx="6096001" cy="2687438"/>
          </a:xfrm>
          <a:prstGeom prst="rect">
            <a:avLst/>
          </a:prstGeom>
          <a:gradFill flip="none" rotWithShape="1">
            <a:gsLst>
              <a:gs pos="0">
                <a:srgbClr val="A278AF"/>
              </a:gs>
              <a:gs pos="60000">
                <a:srgbClr val="D95196"/>
              </a:gs>
              <a:gs pos="0">
                <a:srgbClr val="5973C3"/>
              </a:gs>
              <a:gs pos="100000">
                <a:srgbClr val="E37C67"/>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Thank you to our </a:t>
            </a:r>
            <a:b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b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SPONSORS</a:t>
            </a:r>
          </a:p>
        </p:txBody>
      </p:sp>
      <p:pic>
        <p:nvPicPr>
          <p:cNvPr id="4" name="Picture 3" descr="A purple box with different shapes&#10;&#10;Description automatically generated">
            <a:extLst>
              <a:ext uri="{FF2B5EF4-FFF2-40B4-BE49-F238E27FC236}">
                <a16:creationId xmlns:a16="http://schemas.microsoft.com/office/drawing/2014/main" id="{B316E5CD-AC65-009F-DC66-650EDAE39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6095997" cy="2687438"/>
          </a:xfrm>
          <a:prstGeom prst="rect">
            <a:avLst/>
          </a:prstGeom>
        </p:spPr>
      </p:pic>
      <p:cxnSp>
        <p:nvCxnSpPr>
          <p:cNvPr id="5" name="Straight Connector 4">
            <a:extLst>
              <a:ext uri="{FF2B5EF4-FFF2-40B4-BE49-F238E27FC236}">
                <a16:creationId xmlns:a16="http://schemas.microsoft.com/office/drawing/2014/main" id="{1D197752-D92C-E299-89FA-CFC6571E2BB9}"/>
              </a:ext>
            </a:extLst>
          </p:cNvPr>
          <p:cNvCxnSpPr>
            <a:cxnSpLocks/>
          </p:cNvCxnSpPr>
          <p:nvPr/>
        </p:nvCxnSpPr>
        <p:spPr>
          <a:xfrm>
            <a:off x="6096000" y="2869505"/>
            <a:ext cx="0" cy="3819646"/>
          </a:xfrm>
          <a:prstGeom prst="line">
            <a:avLst/>
          </a:prstGeom>
          <a:ln w="57150">
            <a:gradFill>
              <a:gsLst>
                <a:gs pos="0">
                  <a:srgbClr val="75055D"/>
                </a:gs>
                <a:gs pos="74000">
                  <a:srgbClr val="A278AF"/>
                </a:gs>
                <a:gs pos="40000">
                  <a:srgbClr val="D95196"/>
                </a:gs>
                <a:gs pos="100000">
                  <a:srgbClr val="4872C4"/>
                </a:gs>
              </a:gsLst>
              <a:lin ang="5400000" scaled="1"/>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E9CEE08-1796-95D3-95DB-A696ED84786D}"/>
              </a:ext>
            </a:extLst>
          </p:cNvPr>
          <p:cNvSpPr txBox="1"/>
          <p:nvPr/>
        </p:nvSpPr>
        <p:spPr>
          <a:xfrm>
            <a:off x="2196191" y="2869035"/>
            <a:ext cx="1929204"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ZA" b="1">
                <a:ln/>
                <a:solidFill>
                  <a:schemeClr val="accent4"/>
                </a:solidFill>
                <a:latin typeface="open sans" panose="020B0606030504020204" pitchFamily="34" charset="0"/>
                <a:ea typeface="open sans" panose="020B0606030504020204" pitchFamily="34" charset="0"/>
                <a:cs typeface="open sans" panose="020B0606030504020204" pitchFamily="34" charset="0"/>
              </a:rPr>
              <a:t>Gold Sponsors</a:t>
            </a:r>
          </a:p>
        </p:txBody>
      </p:sp>
      <p:pic>
        <p:nvPicPr>
          <p:cNvPr id="8" name="Picture 7">
            <a:extLst>
              <a:ext uri="{FF2B5EF4-FFF2-40B4-BE49-F238E27FC236}">
                <a16:creationId xmlns:a16="http://schemas.microsoft.com/office/drawing/2014/main" id="{D7C5B43B-3886-9864-4FB8-165289ED4F43}"/>
              </a:ext>
            </a:extLst>
          </p:cNvPr>
          <p:cNvPicPr>
            <a:picLocks noChangeAspect="1"/>
          </p:cNvPicPr>
          <p:nvPr/>
        </p:nvPicPr>
        <p:blipFill rotWithShape="1">
          <a:blip r:embed="rId3">
            <a:extLst>
              <a:ext uri="{28A0092B-C50C-407E-A947-70E740481C1C}">
                <a14:useLocalDpi xmlns:a14="http://schemas.microsoft.com/office/drawing/2010/main" val="0"/>
              </a:ext>
            </a:extLst>
          </a:blip>
          <a:srcRect l="4372" r="66160" b="-3775"/>
          <a:stretch/>
        </p:blipFill>
        <p:spPr>
          <a:xfrm>
            <a:off x="4022884" y="3295351"/>
            <a:ext cx="1087814" cy="2111987"/>
          </a:xfrm>
          <a:prstGeom prst="rect">
            <a:avLst/>
          </a:prstGeom>
        </p:spPr>
      </p:pic>
      <p:pic>
        <p:nvPicPr>
          <p:cNvPr id="9" name="Picture 8" descr="A logo on a black background&#10;&#10;Description automatically generated">
            <a:extLst>
              <a:ext uri="{FF2B5EF4-FFF2-40B4-BE49-F238E27FC236}">
                <a16:creationId xmlns:a16="http://schemas.microsoft.com/office/drawing/2014/main" id="{690689CB-B1BC-8961-7C1D-F3DD5EFBD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32" y="5521125"/>
            <a:ext cx="2940965" cy="1318162"/>
          </a:xfrm>
          <a:prstGeom prst="rect">
            <a:avLst/>
          </a:prstGeom>
        </p:spPr>
      </p:pic>
      <p:pic>
        <p:nvPicPr>
          <p:cNvPr id="10" name="Picture 9" descr="A logo with a smile&#10;&#10;Description automatically generated">
            <a:extLst>
              <a:ext uri="{FF2B5EF4-FFF2-40B4-BE49-F238E27FC236}">
                <a16:creationId xmlns:a16="http://schemas.microsoft.com/office/drawing/2014/main" id="{A642E657-1130-C6E1-434C-419FE7FD9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484" y="3820050"/>
            <a:ext cx="1080309" cy="773611"/>
          </a:xfrm>
          <a:prstGeom prst="rect">
            <a:avLst/>
          </a:prstGeom>
        </p:spPr>
      </p:pic>
      <p:pic>
        <p:nvPicPr>
          <p:cNvPr id="11" name="Picture 10">
            <a:extLst>
              <a:ext uri="{FF2B5EF4-FFF2-40B4-BE49-F238E27FC236}">
                <a16:creationId xmlns:a16="http://schemas.microsoft.com/office/drawing/2014/main" id="{27A32B8C-3B4B-032F-4436-A0399C97C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71566" y="3419963"/>
            <a:ext cx="1054442" cy="1054442"/>
          </a:xfrm>
          <a:prstGeom prst="rect">
            <a:avLst/>
          </a:prstGeom>
        </p:spPr>
      </p:pic>
      <p:pic>
        <p:nvPicPr>
          <p:cNvPr id="12" name="Picture 11" descr="A green letters on a black background&#10;&#10;Description automatically generated">
            <a:extLst>
              <a:ext uri="{FF2B5EF4-FFF2-40B4-BE49-F238E27FC236}">
                <a16:creationId xmlns:a16="http://schemas.microsoft.com/office/drawing/2014/main" id="{FD8D7FCB-2D1E-B682-89D7-5920436A29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103" y="4853468"/>
            <a:ext cx="1771520" cy="407850"/>
          </a:xfrm>
          <a:prstGeom prst="rect">
            <a:avLst/>
          </a:prstGeom>
        </p:spPr>
      </p:pic>
      <p:pic>
        <p:nvPicPr>
          <p:cNvPr id="13" name="Picture 12" descr="A close-up of a logo&#10;&#10;Description automatically generated">
            <a:extLst>
              <a:ext uri="{FF2B5EF4-FFF2-40B4-BE49-F238E27FC236}">
                <a16:creationId xmlns:a16="http://schemas.microsoft.com/office/drawing/2014/main" id="{F603E76E-0F68-59DC-E34C-82E9347C3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606" y="3607268"/>
            <a:ext cx="2105006" cy="497015"/>
          </a:xfrm>
          <a:prstGeom prst="rect">
            <a:avLst/>
          </a:prstGeom>
        </p:spPr>
      </p:pic>
      <p:sp>
        <p:nvSpPr>
          <p:cNvPr id="14" name="TextBox 13">
            <a:extLst>
              <a:ext uri="{FF2B5EF4-FFF2-40B4-BE49-F238E27FC236}">
                <a16:creationId xmlns:a16="http://schemas.microsoft.com/office/drawing/2014/main" id="{EDB66630-9028-0186-B6EE-01E8E69F31FB}"/>
              </a:ext>
            </a:extLst>
          </p:cNvPr>
          <p:cNvSpPr txBox="1"/>
          <p:nvPr/>
        </p:nvSpPr>
        <p:spPr>
          <a:xfrm>
            <a:off x="8179400" y="2869035"/>
            <a:ext cx="1929199" cy="3693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ZA" b="1">
                <a:ln/>
                <a:solidFill>
                  <a:schemeClr val="accent3"/>
                </a:solidFill>
                <a:latin typeface="open sans" panose="020B0606030504020204" pitchFamily="34" charset="0"/>
                <a:ea typeface="open sans" panose="020B0606030504020204" pitchFamily="34" charset="0"/>
                <a:cs typeface="open sans" panose="020B0606030504020204" pitchFamily="34" charset="0"/>
              </a:rPr>
              <a:t>Silver Sponsors</a:t>
            </a:r>
          </a:p>
        </p:txBody>
      </p:sp>
      <p:pic>
        <p:nvPicPr>
          <p:cNvPr id="17" name="Picture 16" descr="A black background with white text and blue circles&#10;&#10;Description automatically generated">
            <a:extLst>
              <a:ext uri="{FF2B5EF4-FFF2-40B4-BE49-F238E27FC236}">
                <a16:creationId xmlns:a16="http://schemas.microsoft.com/office/drawing/2014/main" id="{27C2B0AF-D8E2-06E1-6EDD-9B2F12B392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2513" y="5407338"/>
            <a:ext cx="1929205" cy="881004"/>
          </a:xfrm>
          <a:prstGeom prst="rect">
            <a:avLst/>
          </a:prstGeom>
        </p:spPr>
      </p:pic>
      <p:sp>
        <p:nvSpPr>
          <p:cNvPr id="2" name="TextBox 1">
            <a:extLst>
              <a:ext uri="{FF2B5EF4-FFF2-40B4-BE49-F238E27FC236}">
                <a16:creationId xmlns:a16="http://schemas.microsoft.com/office/drawing/2014/main" id="{74908223-AC96-8585-4606-A75356DA58F9}"/>
              </a:ext>
            </a:extLst>
          </p:cNvPr>
          <p:cNvSpPr txBox="1"/>
          <p:nvPr/>
        </p:nvSpPr>
        <p:spPr>
          <a:xfrm>
            <a:off x="8154507" y="4688061"/>
            <a:ext cx="1929204" cy="369332"/>
          </a:xfrm>
          <a:prstGeom prst="rect">
            <a:avLst/>
          </a:prstGeom>
          <a:noFill/>
        </p:spPr>
        <p:txBody>
          <a:bodyPr wrap="square" rtlCol="0">
            <a:spAutoFit/>
          </a:bodyPr>
          <a:lstStyle/>
          <a:p>
            <a:r>
              <a:rPr lang="en-ZA">
                <a:ln w="0"/>
                <a:gradFill>
                  <a:gsLst>
                    <a:gs pos="0">
                      <a:srgbClr val="75055D"/>
                    </a:gs>
                    <a:gs pos="49000">
                      <a:srgbClr val="D95196"/>
                    </a:gs>
                    <a:gs pos="83000">
                      <a:srgbClr val="A278AF"/>
                    </a:gs>
                    <a:gs pos="100000">
                      <a:srgbClr val="7FC7FF"/>
                    </a:gs>
                  </a:gsLst>
                  <a:lin ang="5400000" scaled="1"/>
                </a:gradFill>
                <a:effectLst>
                  <a:outerShdw blurRad="508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Swag Sponsors</a:t>
            </a:r>
          </a:p>
        </p:txBody>
      </p:sp>
      <p:pic>
        <p:nvPicPr>
          <p:cNvPr id="6" name="Graphic 5">
            <a:extLst>
              <a:ext uri="{FF2B5EF4-FFF2-40B4-BE49-F238E27FC236}">
                <a16:creationId xmlns:a16="http://schemas.microsoft.com/office/drawing/2014/main" id="{14E9E22D-55DB-3B99-43CC-95711F45E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5694" y="5181120"/>
            <a:ext cx="1173559" cy="1173559"/>
          </a:xfrm>
          <a:prstGeom prst="rect">
            <a:avLst/>
          </a:prstGeom>
        </p:spPr>
      </p:pic>
      <p:pic>
        <p:nvPicPr>
          <p:cNvPr id="20" name="Picture 19" descr="Logo&#10;&#10;Description automatically generated">
            <a:extLst>
              <a:ext uri="{FF2B5EF4-FFF2-40B4-BE49-F238E27FC236}">
                <a16:creationId xmlns:a16="http://schemas.microsoft.com/office/drawing/2014/main" id="{8483B7C6-1E1F-56AE-9778-2FF118B18F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5996" y="1464323"/>
            <a:ext cx="1260943" cy="1223116"/>
          </a:xfrm>
          <a:prstGeom prst="rect">
            <a:avLst/>
          </a:prstGeom>
        </p:spPr>
      </p:pic>
      <p:pic>
        <p:nvPicPr>
          <p:cNvPr id="21" name="Picture 20" descr="Logo, company name&#10;&#10;Description automatically generated">
            <a:extLst>
              <a:ext uri="{FF2B5EF4-FFF2-40B4-BE49-F238E27FC236}">
                <a16:creationId xmlns:a16="http://schemas.microsoft.com/office/drawing/2014/main" id="{DE8FD970-163E-2EF9-C0FF-B9D4C6A665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31050" y="1464323"/>
            <a:ext cx="1260943" cy="1223115"/>
          </a:xfrm>
          <a:prstGeom prst="rect">
            <a:avLst/>
          </a:prstGeom>
        </p:spPr>
      </p:pic>
      <p:pic>
        <p:nvPicPr>
          <p:cNvPr id="16" name="Picture 15">
            <a:extLst>
              <a:ext uri="{FF2B5EF4-FFF2-40B4-BE49-F238E27FC236}">
                <a16:creationId xmlns:a16="http://schemas.microsoft.com/office/drawing/2014/main" id="{F2FE8D63-5A3B-A9E8-BAB2-FD0E8F286CAF}"/>
              </a:ext>
            </a:extLst>
          </p:cNvPr>
          <p:cNvPicPr>
            <a:picLocks noChangeAspect="1"/>
          </p:cNvPicPr>
          <p:nvPr/>
        </p:nvPicPr>
        <p:blipFill>
          <a:blip r:embed="rId14"/>
          <a:stretch>
            <a:fillRect/>
          </a:stretch>
        </p:blipFill>
        <p:spPr>
          <a:xfrm>
            <a:off x="9143999" y="5521125"/>
            <a:ext cx="2105006" cy="523954"/>
          </a:xfrm>
          <a:prstGeom prst="rect">
            <a:avLst/>
          </a:prstGeom>
        </p:spPr>
      </p:pic>
    </p:spTree>
    <p:extLst>
      <p:ext uri="{BB962C8B-B14F-4D97-AF65-F5344CB8AC3E}">
        <p14:creationId xmlns:p14="http://schemas.microsoft.com/office/powerpoint/2010/main" val="2306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3AEE72E-36AF-131B-933D-009B6C67FE4A}"/>
              </a:ext>
            </a:extLst>
          </p:cNvPr>
          <p:cNvPicPr>
            <a:picLocks noChangeAspect="1"/>
          </p:cNvPicPr>
          <p:nvPr/>
        </p:nvPicPr>
        <p:blipFill>
          <a:blip r:embed="rId2"/>
          <a:stretch>
            <a:fillRect/>
          </a:stretch>
        </p:blipFill>
        <p:spPr>
          <a:xfrm>
            <a:off x="0" y="3386"/>
            <a:ext cx="12192000" cy="6851228"/>
          </a:xfrm>
          <a:prstGeom prst="rect">
            <a:avLst/>
          </a:prstGeom>
        </p:spPr>
      </p:pic>
    </p:spTree>
    <p:extLst>
      <p:ext uri="{BB962C8B-B14F-4D97-AF65-F5344CB8AC3E}">
        <p14:creationId xmlns:p14="http://schemas.microsoft.com/office/powerpoint/2010/main" val="27323944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031B3-C381-F6E8-33FB-6EEDDD54438A}"/>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4C6F2BD-959F-EE20-71D6-3DB76E860271}"/>
              </a:ext>
            </a:extLst>
          </p:cNvPr>
          <p:cNvSpPr>
            <a:spLocks noGrp="1"/>
          </p:cNvSpPr>
          <p:nvPr>
            <p:ph type="body" idx="1"/>
          </p:nvPr>
        </p:nvSpPr>
        <p:spPr/>
        <p:txBody>
          <a:bodyPr/>
          <a:lstStyle/>
          <a:p>
            <a:r>
              <a:rPr lang="en-US" dirty="0" err="1"/>
              <a:t>dot.net</a:t>
            </a:r>
            <a:r>
              <a:rPr lang="en-US" dirty="0"/>
              <a:t>/</a:t>
            </a:r>
            <a:r>
              <a:rPr lang="en-US" dirty="0" err="1"/>
              <a:t>maui</a:t>
            </a:r>
            <a:endParaRPr lang="en-US" dirty="0"/>
          </a:p>
        </p:txBody>
      </p:sp>
    </p:spTree>
    <p:extLst>
      <p:ext uri="{BB962C8B-B14F-4D97-AF65-F5344CB8AC3E}">
        <p14:creationId xmlns:p14="http://schemas.microsoft.com/office/powerpoint/2010/main" val="2715135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a:xfrm>
            <a:off x="831850" y="1567101"/>
            <a:ext cx="10515600" cy="3138011"/>
          </a:xfrm>
        </p:spPr>
        <p:txBody>
          <a:bodyPr>
            <a:normAutofit/>
          </a:bodyPr>
          <a:lstStyle/>
          <a:p>
            <a:r>
              <a:rPr lang="en-US" dirty="0"/>
              <a:t>What’s New with .NET MAUI</a:t>
            </a:r>
            <a:br>
              <a:rPr lang="en-US" dirty="0"/>
            </a:br>
            <a:br>
              <a:rPr lang="en-US" sz="2400" dirty="0"/>
            </a:br>
            <a:r>
              <a:rPr lang="en-US" sz="2400" dirty="0"/>
              <a:t>Matthew Leibowitz – .NET MAUI Engineer at Microsoft</a:t>
            </a:r>
            <a:br>
              <a:rPr lang="en-US" sz="2400" dirty="0"/>
            </a:br>
            <a:r>
              <a:rPr lang="en-US" sz="2400" dirty="0"/>
              <a:t>@mattleibow</a:t>
            </a:r>
            <a:endParaRPr lang="en-US" dirty="0"/>
          </a:p>
        </p:txBody>
      </p:sp>
    </p:spTree>
    <p:extLst>
      <p:ext uri="{BB962C8B-B14F-4D97-AF65-F5344CB8AC3E}">
        <p14:creationId xmlns:p14="http://schemas.microsoft.com/office/powerpoint/2010/main" val="2919931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3F1124AC-015A-7DAB-72C2-F0D7E319D36B}"/>
              </a:ext>
            </a:extLst>
          </p:cNvPr>
          <p:cNvSpPr/>
          <p:nvPr/>
        </p:nvSpPr>
        <p:spPr>
          <a:xfrm>
            <a:off x="994200" y="2507075"/>
            <a:ext cx="10227982" cy="2336668"/>
          </a:xfrm>
          <a:prstGeom prst="roundRect">
            <a:avLst>
              <a:gd name="adj" fmla="val 6373"/>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itle 1">
            <a:extLst>
              <a:ext uri="{FF2B5EF4-FFF2-40B4-BE49-F238E27FC236}">
                <a16:creationId xmlns:a16="http://schemas.microsoft.com/office/drawing/2014/main" id="{6BEB2093-C8D0-7F47-8C3F-2050A878AA81}"/>
              </a:ext>
            </a:extLst>
          </p:cNvPr>
          <p:cNvSpPr>
            <a:spLocks noGrp="1"/>
          </p:cNvSpPr>
          <p:nvPr>
            <p:ph type="title"/>
          </p:nvPr>
        </p:nvSpPr>
        <p:spPr>
          <a:xfrm>
            <a:off x="838200" y="365125"/>
            <a:ext cx="10515600" cy="1325563"/>
          </a:xfrm>
        </p:spPr>
        <p:txBody>
          <a:bodyPr/>
          <a:lstStyle/>
          <a:p>
            <a:r>
              <a:rPr lang="en-US" dirty="0"/>
              <a:t>.NET Multi-platform App UI (MAUI)</a:t>
            </a:r>
          </a:p>
        </p:txBody>
      </p:sp>
      <p:grpSp>
        <p:nvGrpSpPr>
          <p:cNvPr id="61" name="Group 60">
            <a:extLst>
              <a:ext uri="{FF2B5EF4-FFF2-40B4-BE49-F238E27FC236}">
                <a16:creationId xmlns:a16="http://schemas.microsoft.com/office/drawing/2014/main" id="{C1E39639-AD9A-5308-BAA2-29FF970E7ACC}"/>
              </a:ext>
            </a:extLst>
          </p:cNvPr>
          <p:cNvGrpSpPr/>
          <p:nvPr/>
        </p:nvGrpSpPr>
        <p:grpSpPr>
          <a:xfrm>
            <a:off x="1991723" y="3113248"/>
            <a:ext cx="1079847" cy="1456822"/>
            <a:chOff x="1991723" y="3088609"/>
            <a:chExt cx="1079847" cy="1456822"/>
          </a:xfrm>
        </p:grpSpPr>
        <p:grpSp>
          <p:nvGrpSpPr>
            <p:cNvPr id="27" name="Group 26">
              <a:extLst>
                <a:ext uri="{FF2B5EF4-FFF2-40B4-BE49-F238E27FC236}">
                  <a16:creationId xmlns:a16="http://schemas.microsoft.com/office/drawing/2014/main" id="{C1F979CF-0FD4-EFA9-8226-7C2FA41B763B}"/>
                </a:ext>
              </a:extLst>
            </p:cNvPr>
            <p:cNvGrpSpPr/>
            <p:nvPr/>
          </p:nvGrpSpPr>
          <p:grpSpPr>
            <a:xfrm>
              <a:off x="2032511" y="3088609"/>
              <a:ext cx="998270" cy="960202"/>
              <a:chOff x="1993984" y="4096207"/>
              <a:chExt cx="914402" cy="914400"/>
            </a:xfrm>
            <a:solidFill>
              <a:schemeClr val="tx1"/>
            </a:solidFill>
          </p:grpSpPr>
          <p:pic>
            <p:nvPicPr>
              <p:cNvPr id="37" name="Graphic 12" descr="Laptop outline">
                <a:extLst>
                  <a:ext uri="{FF2B5EF4-FFF2-40B4-BE49-F238E27FC236}">
                    <a16:creationId xmlns:a16="http://schemas.microsoft.com/office/drawing/2014/main" id="{52414337-F3A1-D317-FA97-BBF34A6DF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984" y="4096207"/>
                <a:ext cx="914402" cy="914400"/>
              </a:xfrm>
              <a:prstGeom prst="rect">
                <a:avLst/>
              </a:prstGeom>
            </p:spPr>
          </p:pic>
          <p:grpSp>
            <p:nvGrpSpPr>
              <p:cNvPr id="38" name="Group 37">
                <a:extLst>
                  <a:ext uri="{FF2B5EF4-FFF2-40B4-BE49-F238E27FC236}">
                    <a16:creationId xmlns:a16="http://schemas.microsoft.com/office/drawing/2014/main" id="{13D66B58-6E8C-3629-A59A-2358EF4037D3}"/>
                  </a:ext>
                </a:extLst>
              </p:cNvPr>
              <p:cNvGrpSpPr>
                <a:grpSpLocks noChangeAspect="1"/>
              </p:cNvGrpSpPr>
              <p:nvPr/>
            </p:nvGrpSpPr>
            <p:grpSpPr bwMode="auto">
              <a:xfrm>
                <a:off x="2360063" y="4421084"/>
                <a:ext cx="179625" cy="186207"/>
                <a:chOff x="2360063" y="4421084"/>
                <a:chExt cx="854" cy="864"/>
              </a:xfrm>
              <a:grpFill/>
            </p:grpSpPr>
            <p:sp>
              <p:nvSpPr>
                <p:cNvPr id="39" name="Freeform 43">
                  <a:extLst>
                    <a:ext uri="{FF2B5EF4-FFF2-40B4-BE49-F238E27FC236}">
                      <a16:creationId xmlns:a16="http://schemas.microsoft.com/office/drawing/2014/main" id="{12884DB1-9F5A-3727-F4A9-738825DD7B0F}"/>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44">
                  <a:extLst>
                    <a:ext uri="{FF2B5EF4-FFF2-40B4-BE49-F238E27FC236}">
                      <a16:creationId xmlns:a16="http://schemas.microsoft.com/office/drawing/2014/main" id="{02DE3AC3-D89F-ECFE-39D7-FD1A5FBCBA91}"/>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45">
                  <a:extLst>
                    <a:ext uri="{FF2B5EF4-FFF2-40B4-BE49-F238E27FC236}">
                      <a16:creationId xmlns:a16="http://schemas.microsoft.com/office/drawing/2014/main" id="{FA28BD8B-0C6C-5D1C-080E-817E14BEED6D}"/>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6">
                  <a:extLst>
                    <a:ext uri="{FF2B5EF4-FFF2-40B4-BE49-F238E27FC236}">
                      <a16:creationId xmlns:a16="http://schemas.microsoft.com/office/drawing/2014/main" id="{0560BBFC-60F6-366A-5EE5-3FF3E83F132C}"/>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Rounded Rectangle 94">
              <a:extLst>
                <a:ext uri="{FF2B5EF4-FFF2-40B4-BE49-F238E27FC236}">
                  <a16:creationId xmlns:a16="http://schemas.microsoft.com/office/drawing/2014/main" id="{1C4D8470-9BD2-934B-D885-ADE024BBE747}"/>
                </a:ext>
              </a:extLst>
            </p:cNvPr>
            <p:cNvSpPr/>
            <p:nvPr/>
          </p:nvSpPr>
          <p:spPr bwMode="auto">
            <a:xfrm>
              <a:off x="1991723" y="3904105"/>
              <a:ext cx="1079847" cy="64132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err="1">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WinUI</a:t>
              </a:r>
              <a:endPar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62" name="Group 61">
            <a:extLst>
              <a:ext uri="{FF2B5EF4-FFF2-40B4-BE49-F238E27FC236}">
                <a16:creationId xmlns:a16="http://schemas.microsoft.com/office/drawing/2014/main" id="{66C9CE46-8145-FAF8-0971-FA32E26ABE71}"/>
              </a:ext>
            </a:extLst>
          </p:cNvPr>
          <p:cNvGrpSpPr/>
          <p:nvPr/>
        </p:nvGrpSpPr>
        <p:grpSpPr>
          <a:xfrm>
            <a:off x="4255144" y="3305833"/>
            <a:ext cx="1418292" cy="1264237"/>
            <a:chOff x="4198737" y="3281194"/>
            <a:chExt cx="1418292" cy="1264237"/>
          </a:xfrm>
        </p:grpSpPr>
        <p:grpSp>
          <p:nvGrpSpPr>
            <p:cNvPr id="28" name="Group 27">
              <a:extLst>
                <a:ext uri="{FF2B5EF4-FFF2-40B4-BE49-F238E27FC236}">
                  <a16:creationId xmlns:a16="http://schemas.microsoft.com/office/drawing/2014/main" id="{09526DEF-FA8D-3131-DCD4-C8A062CB5954}"/>
                </a:ext>
              </a:extLst>
            </p:cNvPr>
            <p:cNvGrpSpPr/>
            <p:nvPr/>
          </p:nvGrpSpPr>
          <p:grpSpPr>
            <a:xfrm>
              <a:off x="4436507" y="3281194"/>
              <a:ext cx="942753" cy="551966"/>
              <a:chOff x="3204214" y="4304685"/>
              <a:chExt cx="692769" cy="405605"/>
            </a:xfrm>
            <a:solidFill>
              <a:schemeClr val="tx1"/>
            </a:solidFill>
          </p:grpSpPr>
          <p:sp>
            <p:nvSpPr>
              <p:cNvPr id="34" name="TextBox 9">
                <a:extLst>
                  <a:ext uri="{FF2B5EF4-FFF2-40B4-BE49-F238E27FC236}">
                    <a16:creationId xmlns:a16="http://schemas.microsoft.com/office/drawing/2014/main" id="{33A2D4DC-C367-CC0E-8F71-A096DD6AC57E}"/>
                  </a:ext>
                </a:extLst>
              </p:cNvPr>
              <p:cNvSpPr txBox="1"/>
              <p:nvPr/>
            </p:nvSpPr>
            <p:spPr>
              <a:xfrm>
                <a:off x="3301311" y="4367292"/>
                <a:ext cx="514924" cy="2062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5" name="Freeform: Shape 34">
                <a:extLst>
                  <a:ext uri="{FF2B5EF4-FFF2-40B4-BE49-F238E27FC236}">
                    <a16:creationId xmlns:a16="http://schemas.microsoft.com/office/drawing/2014/main" id="{6035B843-AA38-C646-E16F-4F8F9721EC8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78A2E76-F5D6-41DF-F425-EE3CEB7E5055}"/>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Rounded Rectangle 95">
              <a:extLst>
                <a:ext uri="{FF2B5EF4-FFF2-40B4-BE49-F238E27FC236}">
                  <a16:creationId xmlns:a16="http://schemas.microsoft.com/office/drawing/2014/main" id="{EC03E951-A7B4-AAAF-B0DD-6659A23E8C92}"/>
                </a:ext>
              </a:extLst>
            </p:cNvPr>
            <p:cNvSpPr/>
            <p:nvPr/>
          </p:nvSpPr>
          <p:spPr bwMode="auto">
            <a:xfrm>
              <a:off x="4198737" y="3919891"/>
              <a:ext cx="1418292" cy="625540"/>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Mac Catalyst</a:t>
              </a:r>
            </a:p>
          </p:txBody>
        </p:sp>
      </p:grpSp>
      <p:grpSp>
        <p:nvGrpSpPr>
          <p:cNvPr id="63" name="Group 62">
            <a:extLst>
              <a:ext uri="{FF2B5EF4-FFF2-40B4-BE49-F238E27FC236}">
                <a16:creationId xmlns:a16="http://schemas.microsoft.com/office/drawing/2014/main" id="{AE225A2A-7833-D79D-5E7C-85BEF6B2606C}"/>
              </a:ext>
            </a:extLst>
          </p:cNvPr>
          <p:cNvGrpSpPr/>
          <p:nvPr/>
        </p:nvGrpSpPr>
        <p:grpSpPr>
          <a:xfrm>
            <a:off x="6857010" y="3222177"/>
            <a:ext cx="1079847" cy="1347893"/>
            <a:chOff x="6744195" y="3197538"/>
            <a:chExt cx="1079847" cy="1347893"/>
          </a:xfrm>
        </p:grpSpPr>
        <p:sp>
          <p:nvSpPr>
            <p:cNvPr id="29" name="TextBox 4">
              <a:extLst>
                <a:ext uri="{FF2B5EF4-FFF2-40B4-BE49-F238E27FC236}">
                  <a16:creationId xmlns:a16="http://schemas.microsoft.com/office/drawing/2014/main" id="{1A45007D-DA33-F8FA-BB3D-BB7194D1212B}"/>
                </a:ext>
              </a:extLst>
            </p:cNvPr>
            <p:cNvSpPr txBox="1"/>
            <p:nvPr/>
          </p:nvSpPr>
          <p:spPr>
            <a:xfrm>
              <a:off x="7085987" y="3392174"/>
              <a:ext cx="396262" cy="25391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30" name="Graphic 91" descr="Smart Phone with solid fill">
              <a:extLst>
                <a:ext uri="{FF2B5EF4-FFF2-40B4-BE49-F238E27FC236}">
                  <a16:creationId xmlns:a16="http://schemas.microsoft.com/office/drawing/2014/main" id="{82A93576-3B14-04ED-0ABF-F4D52F05031D}"/>
                </a:ext>
              </a:extLst>
            </p:cNvPr>
            <p:cNvSpPr/>
            <p:nvPr/>
          </p:nvSpPr>
          <p:spPr>
            <a:xfrm>
              <a:off x="7103421" y="3197538"/>
              <a:ext cx="361394" cy="63728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ounded Rectangle 93">
              <a:extLst>
                <a:ext uri="{FF2B5EF4-FFF2-40B4-BE49-F238E27FC236}">
                  <a16:creationId xmlns:a16="http://schemas.microsoft.com/office/drawing/2014/main" id="{8FE93C8C-B953-B969-FF80-D4BD7C608FE4}"/>
                </a:ext>
              </a:extLst>
            </p:cNvPr>
            <p:cNvSpPr/>
            <p:nvPr/>
          </p:nvSpPr>
          <p:spPr bwMode="auto">
            <a:xfrm>
              <a:off x="6744195"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iOS</a:t>
              </a:r>
            </a:p>
          </p:txBody>
        </p:sp>
      </p:grpSp>
      <p:grpSp>
        <p:nvGrpSpPr>
          <p:cNvPr id="64" name="Group 63">
            <a:extLst>
              <a:ext uri="{FF2B5EF4-FFF2-40B4-BE49-F238E27FC236}">
                <a16:creationId xmlns:a16="http://schemas.microsoft.com/office/drawing/2014/main" id="{D73F386F-EF15-23EE-1AE7-179EDB7F6C1D}"/>
              </a:ext>
            </a:extLst>
          </p:cNvPr>
          <p:cNvGrpSpPr/>
          <p:nvPr/>
        </p:nvGrpSpPr>
        <p:grpSpPr>
          <a:xfrm>
            <a:off x="9120430" y="3221114"/>
            <a:ext cx="1079847" cy="1348956"/>
            <a:chOff x="9120430" y="3196475"/>
            <a:chExt cx="1079847" cy="1348956"/>
          </a:xfrm>
        </p:grpSpPr>
        <p:grpSp>
          <p:nvGrpSpPr>
            <p:cNvPr id="44" name="Graphic 8" descr="Smart Phone outline">
              <a:extLst>
                <a:ext uri="{FF2B5EF4-FFF2-40B4-BE49-F238E27FC236}">
                  <a16:creationId xmlns:a16="http://schemas.microsoft.com/office/drawing/2014/main" id="{4ABCA2C6-AEFB-73CC-A08C-94892546BE3E}"/>
                </a:ext>
              </a:extLst>
            </p:cNvPr>
            <p:cNvGrpSpPr/>
            <p:nvPr/>
          </p:nvGrpSpPr>
          <p:grpSpPr>
            <a:xfrm>
              <a:off x="9469369" y="3196475"/>
              <a:ext cx="381969" cy="649829"/>
              <a:chOff x="5505634" y="4735657"/>
              <a:chExt cx="381969" cy="649829"/>
            </a:xfrm>
            <a:solidFill>
              <a:schemeClr val="tx1"/>
            </a:solidFill>
          </p:grpSpPr>
          <p:sp>
            <p:nvSpPr>
              <p:cNvPr id="45" name="Freeform: Shape 44">
                <a:extLst>
                  <a:ext uri="{FF2B5EF4-FFF2-40B4-BE49-F238E27FC236}">
                    <a16:creationId xmlns:a16="http://schemas.microsoft.com/office/drawing/2014/main" id="{97A61B10-25B7-509B-780B-11492C1EDEE8}"/>
                  </a:ext>
                </a:extLst>
              </p:cNvPr>
              <p:cNvSpPr/>
              <p:nvPr/>
            </p:nvSpPr>
            <p:spPr>
              <a:xfrm>
                <a:off x="5543831" y="4809480"/>
                <a:ext cx="305575" cy="502161"/>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AD237996-0D30-8F38-1C97-4855FED0BC15}"/>
                  </a:ext>
                </a:extLst>
              </p:cNvPr>
              <p:cNvSpPr/>
              <p:nvPr/>
            </p:nvSpPr>
            <p:spPr>
              <a:xfrm>
                <a:off x="5505634" y="4735657"/>
                <a:ext cx="381969" cy="649829"/>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FD9C9358-EB59-8E39-AC9A-54B0C62D9CAB}"/>
                  </a:ext>
                </a:extLst>
              </p:cNvPr>
              <p:cNvSpPr/>
              <p:nvPr/>
            </p:nvSpPr>
            <p:spPr>
              <a:xfrm>
                <a:off x="5658422" y="4772569"/>
                <a:ext cx="84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19" name="Rounded Rectangle 96">
              <a:extLst>
                <a:ext uri="{FF2B5EF4-FFF2-40B4-BE49-F238E27FC236}">
                  <a16:creationId xmlns:a16="http://schemas.microsoft.com/office/drawing/2014/main" id="{032B493C-4C28-B707-B0ED-927598049ABA}"/>
                </a:ext>
              </a:extLst>
            </p:cNvPr>
            <p:cNvSpPr/>
            <p:nvPr/>
          </p:nvSpPr>
          <p:spPr bwMode="auto">
            <a:xfrm>
              <a:off x="9120430"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Android</a:t>
              </a:r>
            </a:p>
          </p:txBody>
        </p:sp>
        <p:sp>
          <p:nvSpPr>
            <p:cNvPr id="51" name="Freeform 5">
              <a:extLst>
                <a:ext uri="{FF2B5EF4-FFF2-40B4-BE49-F238E27FC236}">
                  <a16:creationId xmlns:a16="http://schemas.microsoft.com/office/drawing/2014/main" id="{133A7080-CBCF-987F-C9EC-4C99D7216FC8}"/>
                </a:ext>
              </a:extLst>
            </p:cNvPr>
            <p:cNvSpPr>
              <a:spLocks noEditPoints="1"/>
            </p:cNvSpPr>
            <p:nvPr/>
          </p:nvSpPr>
          <p:spPr bwMode="auto">
            <a:xfrm>
              <a:off x="9543672" y="3383656"/>
              <a:ext cx="233362"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52" name="TextBox 51">
            <a:extLst>
              <a:ext uri="{FF2B5EF4-FFF2-40B4-BE49-F238E27FC236}">
                <a16:creationId xmlns:a16="http://schemas.microsoft.com/office/drawing/2014/main" id="{E8498EDA-D6B8-5483-8BE5-806A5F1AD33A}"/>
              </a:ext>
            </a:extLst>
          </p:cNvPr>
          <p:cNvSpPr txBox="1"/>
          <p:nvPr/>
        </p:nvSpPr>
        <p:spPr>
          <a:xfrm>
            <a:off x="588263" y="2242365"/>
            <a:ext cx="11018520" cy="51565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p:txBody>
      </p:sp>
    </p:spTree>
    <p:extLst>
      <p:ext uri="{BB962C8B-B14F-4D97-AF65-F5344CB8AC3E}">
        <p14:creationId xmlns:p14="http://schemas.microsoft.com/office/powerpoint/2010/main" val="25136314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 name="Group 1023">
            <a:extLst>
              <a:ext uri="{FF2B5EF4-FFF2-40B4-BE49-F238E27FC236}">
                <a16:creationId xmlns:a16="http://schemas.microsoft.com/office/drawing/2014/main" id="{A35B704C-454F-021E-F7D3-C13EB7000079}"/>
              </a:ext>
            </a:extLst>
          </p:cNvPr>
          <p:cNvGrpSpPr/>
          <p:nvPr/>
        </p:nvGrpSpPr>
        <p:grpSpPr>
          <a:xfrm>
            <a:off x="1324830" y="4262903"/>
            <a:ext cx="2899917" cy="1591331"/>
            <a:chOff x="1387603" y="4672955"/>
            <a:chExt cx="2899917" cy="1591331"/>
          </a:xfrm>
        </p:grpSpPr>
        <p:sp>
          <p:nvSpPr>
            <p:cNvPr id="1025" name="Rounded Rectangle 266">
              <a:extLst>
                <a:ext uri="{FF2B5EF4-FFF2-40B4-BE49-F238E27FC236}">
                  <a16:creationId xmlns:a16="http://schemas.microsoft.com/office/drawing/2014/main" id="{0F5BD43A-AD37-01A7-5A37-3BDABB52C489}"/>
                </a:ext>
              </a:extLst>
            </p:cNvPr>
            <p:cNvSpPr/>
            <p:nvPr/>
          </p:nvSpPr>
          <p:spPr>
            <a:xfrm>
              <a:off x="1393376" y="4672955"/>
              <a:ext cx="288837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26" name="TextBox 1025">
              <a:extLst>
                <a:ext uri="{FF2B5EF4-FFF2-40B4-BE49-F238E27FC236}">
                  <a16:creationId xmlns:a16="http://schemas.microsoft.com/office/drawing/2014/main" id="{564929E2-B0D1-9A71-4A57-D7FE2439B7FC}"/>
                </a:ext>
              </a:extLst>
            </p:cNvPr>
            <p:cNvSpPr txBox="1"/>
            <p:nvPr/>
          </p:nvSpPr>
          <p:spPr>
            <a:xfrm>
              <a:off x="1387603" y="5883729"/>
              <a:ext cx="2899917"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Tools</a:t>
              </a:r>
            </a:p>
          </p:txBody>
        </p:sp>
        <p:sp>
          <p:nvSpPr>
            <p:cNvPr id="1027" name="TextBox 1026">
              <a:extLst>
                <a:ext uri="{FF2B5EF4-FFF2-40B4-BE49-F238E27FC236}">
                  <a16:creationId xmlns:a16="http://schemas.microsoft.com/office/drawing/2014/main" id="{DA009A5D-2F87-E149-88DA-01ABE228EF44}"/>
                </a:ext>
              </a:extLst>
            </p:cNvPr>
            <p:cNvSpPr txBox="1"/>
            <p:nvPr/>
          </p:nvSpPr>
          <p:spPr>
            <a:xfrm>
              <a:off x="2392088" y="5233877"/>
              <a:ext cx="1112465"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Visual Studio</a:t>
              </a:r>
              <a:b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b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 Code</a:t>
              </a:r>
            </a:p>
          </p:txBody>
        </p:sp>
        <p:sp>
          <p:nvSpPr>
            <p:cNvPr id="1028" name="TextBox 1027">
              <a:extLst>
                <a:ext uri="{FF2B5EF4-FFF2-40B4-BE49-F238E27FC236}">
                  <a16:creationId xmlns:a16="http://schemas.microsoft.com/office/drawing/2014/main" id="{97A05E53-4BF2-5214-977E-FFBBFA6F61B5}"/>
                </a:ext>
              </a:extLst>
            </p:cNvPr>
            <p:cNvSpPr txBox="1"/>
            <p:nvPr/>
          </p:nvSpPr>
          <p:spPr>
            <a:xfrm>
              <a:off x="3611243" y="5233877"/>
              <a:ext cx="44601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CLI</a:t>
              </a:r>
            </a:p>
          </p:txBody>
        </p:sp>
        <p:pic>
          <p:nvPicPr>
            <p:cNvPr id="1029" name="Picture 1028">
              <a:extLst>
                <a:ext uri="{FF2B5EF4-FFF2-40B4-BE49-F238E27FC236}">
                  <a16:creationId xmlns:a16="http://schemas.microsoft.com/office/drawing/2014/main" id="{C4A20F77-DFC5-ABA9-C748-C1038BB1B5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6835" y="4920624"/>
              <a:ext cx="394835" cy="384048"/>
            </a:xfrm>
            <a:prstGeom prst="rect">
              <a:avLst/>
            </a:prstGeom>
            <a:solidFill>
              <a:srgbClr val="F4F3F5"/>
            </a:solidFill>
            <a:effectLst>
              <a:outerShdw blurRad="63500" dist="127000" dir="2700000" algn="tl" rotWithShape="0">
                <a:srgbClr val="B1B3B3">
                  <a:alpha val="50000"/>
                </a:srgbClr>
              </a:outerShdw>
            </a:effectLst>
          </p:spPr>
        </p:pic>
        <p:pic>
          <p:nvPicPr>
            <p:cNvPr id="1030" name="Picture 1029" descr="A close up of a logo&#10;&#10;Description automatically generated">
              <a:extLst>
                <a:ext uri="{FF2B5EF4-FFF2-40B4-BE49-F238E27FC236}">
                  <a16:creationId xmlns:a16="http://schemas.microsoft.com/office/drawing/2014/main" id="{6B0A40B3-6081-AAD2-C792-C5913517BCD2}"/>
                </a:ext>
              </a:extLst>
            </p:cNvPr>
            <p:cNvPicPr>
              <a:picLocks noChangeAspect="1"/>
            </p:cNvPicPr>
            <p:nvPr/>
          </p:nvPicPr>
          <p:blipFill>
            <a:blip r:embed="rId4"/>
            <a:stretch>
              <a:fillRect/>
            </a:stretch>
          </p:blipFill>
          <p:spPr>
            <a:xfrm>
              <a:off x="2756296" y="4920624"/>
              <a:ext cx="384048" cy="384048"/>
            </a:xfrm>
            <a:prstGeom prst="rect">
              <a:avLst/>
            </a:prstGeom>
            <a:noFill/>
            <a:effectLst>
              <a:outerShdw blurRad="63500" dist="127000" dir="2700000" algn="tl" rotWithShape="0">
                <a:srgbClr val="B1B3B3">
                  <a:alpha val="50000"/>
                </a:srgbClr>
              </a:outerShdw>
            </a:effectLst>
          </p:spPr>
        </p:pic>
        <p:pic>
          <p:nvPicPr>
            <p:cNvPr id="1031" name="Graphic 1030">
              <a:extLst>
                <a:ext uri="{FF2B5EF4-FFF2-40B4-BE49-F238E27FC236}">
                  <a16:creationId xmlns:a16="http://schemas.microsoft.com/office/drawing/2014/main" id="{5DA398C5-DC7A-9252-F5A3-149677530F9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9445" y="4895404"/>
              <a:ext cx="434488" cy="434488"/>
            </a:xfrm>
            <a:prstGeom prst="rect">
              <a:avLst/>
            </a:prstGeom>
            <a:effectLst>
              <a:outerShdw blurRad="63500" dist="127000" dir="2700000" algn="tl" rotWithShape="0">
                <a:srgbClr val="B1B3B3">
                  <a:alpha val="50000"/>
                </a:srgbClr>
              </a:outerShdw>
            </a:effectLst>
          </p:spPr>
        </p:pic>
        <p:sp>
          <p:nvSpPr>
            <p:cNvPr id="1032" name="TextBox 1031">
              <a:extLst>
                <a:ext uri="{FF2B5EF4-FFF2-40B4-BE49-F238E27FC236}">
                  <a16:creationId xmlns:a16="http://schemas.microsoft.com/office/drawing/2014/main" id="{50175950-DE35-472E-D90B-1A4D8E20A347}"/>
                </a:ext>
              </a:extLst>
            </p:cNvPr>
            <p:cNvSpPr txBox="1"/>
            <p:nvPr/>
          </p:nvSpPr>
          <p:spPr>
            <a:xfrm>
              <a:off x="1417827" y="5233877"/>
              <a:ext cx="1137725" cy="648118"/>
            </a:xfrm>
            <a:prstGeom prst="rect">
              <a:avLst/>
            </a:prstGeom>
            <a:noFill/>
            <a:ln>
              <a:noFill/>
            </a:ln>
          </p:spPr>
          <p:txBody>
            <a:bodyPr wrap="square" lIns="117157" tIns="183765" rIns="117157" bIns="183765" rtlCol="0" anchor="t">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rPr>
                <a:t>Visual Studio</a:t>
              </a:r>
              <a:endParaRPr kumimoji="0" lang="en-US" sz="1800" b="0" i="0" u="none" strike="noStrike" kern="120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a:p>
              <a:pPr marL="0" marR="0" lvl="0" indent="0" algn="ctr" defTabSz="861065" rtl="0" eaLnBrk="1" fontAlgn="auto" latinLnBrk="0" hangingPunct="1">
                <a:lnSpc>
                  <a:spcPct val="90000"/>
                </a:lnSpc>
                <a:spcBef>
                  <a:spcPts val="0"/>
                </a:spcBef>
                <a:spcAft>
                  <a:spcPts val="0"/>
                </a:spcAft>
                <a:buClrTx/>
                <a:buSzTx/>
                <a:buFontTx/>
                <a:buNone/>
                <a:tabLst/>
                <a:defRPr/>
              </a:pPr>
              <a:endParaRPr kumimoji="0" lang="en-US" sz="1000" b="1" i="0" u="none" strike="noStrike" kern="0" cap="none" spc="0" normalizeH="0" baseline="0" noProof="0">
                <a:ln>
                  <a:noFill/>
                </a:ln>
                <a:solidFill>
                  <a:srgbClr val="333333"/>
                </a:solidFill>
                <a:effectLst/>
                <a:uLnTx/>
                <a:uFillTx/>
                <a:latin typeface="Calibri" panose="020F0502020204030204"/>
                <a:ea typeface="Open Sans"/>
                <a:cs typeface="Segoe UI Semibold" panose="020B0702040204020203" pitchFamily="34" charset="0"/>
              </a:endParaRPr>
            </a:p>
          </p:txBody>
        </p:sp>
      </p:grpSp>
      <p:grpSp>
        <p:nvGrpSpPr>
          <p:cNvPr id="1033" name="Group 1032">
            <a:extLst>
              <a:ext uri="{FF2B5EF4-FFF2-40B4-BE49-F238E27FC236}">
                <a16:creationId xmlns:a16="http://schemas.microsoft.com/office/drawing/2014/main" id="{9B07C8B4-FF6E-0EDC-6098-FDD5088475AD}"/>
              </a:ext>
            </a:extLst>
          </p:cNvPr>
          <p:cNvGrpSpPr/>
          <p:nvPr/>
        </p:nvGrpSpPr>
        <p:grpSpPr>
          <a:xfrm>
            <a:off x="4198119" y="4262903"/>
            <a:ext cx="3110928" cy="1591331"/>
            <a:chOff x="4198119" y="4782996"/>
            <a:chExt cx="3110928" cy="1591331"/>
          </a:xfrm>
        </p:grpSpPr>
        <p:grpSp>
          <p:nvGrpSpPr>
            <p:cNvPr id="1034" name="Group 1033">
              <a:extLst>
                <a:ext uri="{FF2B5EF4-FFF2-40B4-BE49-F238E27FC236}">
                  <a16:creationId xmlns:a16="http://schemas.microsoft.com/office/drawing/2014/main" id="{D40C7E6B-2DFE-BC8E-982A-BA0D9D0FE372}"/>
                </a:ext>
              </a:extLst>
            </p:cNvPr>
            <p:cNvGrpSpPr/>
            <p:nvPr/>
          </p:nvGrpSpPr>
          <p:grpSpPr>
            <a:xfrm>
              <a:off x="4725993" y="4782996"/>
              <a:ext cx="2583054" cy="1591331"/>
              <a:chOff x="4536136" y="4674868"/>
              <a:chExt cx="2583054" cy="1591331"/>
            </a:xfrm>
          </p:grpSpPr>
          <p:grpSp>
            <p:nvGrpSpPr>
              <p:cNvPr id="1036" name="Group 1035">
                <a:extLst>
                  <a:ext uri="{FF2B5EF4-FFF2-40B4-BE49-F238E27FC236}">
                    <a16:creationId xmlns:a16="http://schemas.microsoft.com/office/drawing/2014/main" id="{A9F95354-8773-662F-BFBA-EB0EF36D3671}"/>
                  </a:ext>
                </a:extLst>
              </p:cNvPr>
              <p:cNvGrpSpPr/>
              <p:nvPr/>
            </p:nvGrpSpPr>
            <p:grpSpPr>
              <a:xfrm>
                <a:off x="4536136" y="4674868"/>
                <a:ext cx="2583054" cy="1591331"/>
                <a:chOff x="729514" y="4672955"/>
                <a:chExt cx="2583054" cy="1591331"/>
              </a:xfrm>
            </p:grpSpPr>
            <p:sp>
              <p:nvSpPr>
                <p:cNvPr id="1040" name="Rounded Rectangle 50">
                  <a:extLst>
                    <a:ext uri="{FF2B5EF4-FFF2-40B4-BE49-F238E27FC236}">
                      <a16:creationId xmlns:a16="http://schemas.microsoft.com/office/drawing/2014/main" id="{9D56D697-2ED8-BB68-5D37-C7D9D35B109F}"/>
                    </a:ext>
                  </a:extLst>
                </p:cNvPr>
                <p:cNvSpPr/>
                <p:nvPr/>
              </p:nvSpPr>
              <p:spPr>
                <a:xfrm>
                  <a:off x="729514" y="4672955"/>
                  <a:ext cx="2513304"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42" name="TextBox 1041">
                  <a:extLst>
                    <a:ext uri="{FF2B5EF4-FFF2-40B4-BE49-F238E27FC236}">
                      <a16:creationId xmlns:a16="http://schemas.microsoft.com/office/drawing/2014/main" id="{15992BBE-9645-EEC0-6ADF-9F7D8A1BCC04}"/>
                    </a:ext>
                  </a:extLst>
                </p:cNvPr>
                <p:cNvSpPr txBox="1"/>
                <p:nvPr/>
              </p:nvSpPr>
              <p:spPr>
                <a:xfrm>
                  <a:off x="729514" y="5883729"/>
                  <a:ext cx="2513304"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Operating system</a:t>
                  </a:r>
                </a:p>
              </p:txBody>
            </p:sp>
            <p:sp>
              <p:nvSpPr>
                <p:cNvPr id="1043" name="TextBox 1042">
                  <a:extLst>
                    <a:ext uri="{FF2B5EF4-FFF2-40B4-BE49-F238E27FC236}">
                      <a16:creationId xmlns:a16="http://schemas.microsoft.com/office/drawing/2014/main" id="{3501EA3A-1D9C-C7F9-E52D-70460CB90C5E}"/>
                    </a:ext>
                  </a:extLst>
                </p:cNvPr>
                <p:cNvSpPr txBox="1"/>
                <p:nvPr/>
              </p:nvSpPr>
              <p:spPr>
                <a:xfrm>
                  <a:off x="1290316" y="5239060"/>
                  <a:ext cx="1525228" cy="524652"/>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Linux</a:t>
                  </a:r>
                </a:p>
              </p:txBody>
            </p:sp>
            <p:sp>
              <p:nvSpPr>
                <p:cNvPr id="1044" name="TextBox 1043">
                  <a:extLst>
                    <a:ext uri="{FF2B5EF4-FFF2-40B4-BE49-F238E27FC236}">
                      <a16:creationId xmlns:a16="http://schemas.microsoft.com/office/drawing/2014/main" id="{482E8049-5472-561C-3137-0C008DE521C2}"/>
                    </a:ext>
                  </a:extLst>
                </p:cNvPr>
                <p:cNvSpPr txBox="1"/>
                <p:nvPr/>
              </p:nvSpPr>
              <p:spPr>
                <a:xfrm>
                  <a:off x="820953" y="5250606"/>
                  <a:ext cx="924659"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Windows</a:t>
                  </a:r>
                </a:p>
              </p:txBody>
            </p:sp>
            <p:sp>
              <p:nvSpPr>
                <p:cNvPr id="1045" name="TextBox 1044">
                  <a:extLst>
                    <a:ext uri="{FF2B5EF4-FFF2-40B4-BE49-F238E27FC236}">
                      <a16:creationId xmlns:a16="http://schemas.microsoft.com/office/drawing/2014/main" id="{03C023A3-B7BC-8C59-29AD-78C9CDC00A3F}"/>
                    </a:ext>
                  </a:extLst>
                </p:cNvPr>
                <p:cNvSpPr txBox="1"/>
                <p:nvPr/>
              </p:nvSpPr>
              <p:spPr>
                <a:xfrm>
                  <a:off x="2174843" y="5250605"/>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macOS</a:t>
                  </a:r>
                </a:p>
              </p:txBody>
            </p:sp>
          </p:grpSp>
          <p:pic>
            <p:nvPicPr>
              <p:cNvPr id="1037" name="Graphic 1036">
                <a:extLst>
                  <a:ext uri="{FF2B5EF4-FFF2-40B4-BE49-F238E27FC236}">
                    <a16:creationId xmlns:a16="http://schemas.microsoft.com/office/drawing/2014/main" id="{414C2A5D-3390-EDB0-DDD2-66515DFD29C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81051" y="4886218"/>
                <a:ext cx="338552" cy="416253"/>
              </a:xfrm>
              <a:prstGeom prst="rect">
                <a:avLst/>
              </a:prstGeom>
              <a:effectLst>
                <a:outerShdw blurRad="63500" dist="127000" dir="2700000" algn="tl" rotWithShape="0">
                  <a:srgbClr val="B1B3B3">
                    <a:alpha val="50000"/>
                  </a:srgbClr>
                </a:outerShdw>
              </a:effectLst>
            </p:spPr>
          </p:pic>
          <p:pic>
            <p:nvPicPr>
              <p:cNvPr id="1038" name="Graphic 1037">
                <a:extLst>
                  <a:ext uri="{FF2B5EF4-FFF2-40B4-BE49-F238E27FC236}">
                    <a16:creationId xmlns:a16="http://schemas.microsoft.com/office/drawing/2014/main" id="{72A57C81-12FA-D455-FD74-26D2119E88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6168" y="4957200"/>
                <a:ext cx="347472" cy="347472"/>
              </a:xfrm>
              <a:prstGeom prst="rect">
                <a:avLst/>
              </a:prstGeom>
              <a:effectLst>
                <a:outerShdw blurRad="63500" dist="127000" dir="2700000" algn="tl" rotWithShape="0">
                  <a:srgbClr val="B1B3B3">
                    <a:alpha val="50000"/>
                  </a:srgbClr>
                </a:outerShdw>
              </a:effectLst>
            </p:spPr>
          </p:pic>
          <p:pic>
            <p:nvPicPr>
              <p:cNvPr id="1039" name="Graphic 1038">
                <a:extLst>
                  <a:ext uri="{FF2B5EF4-FFF2-40B4-BE49-F238E27FC236}">
                    <a16:creationId xmlns:a16="http://schemas.microsoft.com/office/drawing/2014/main" id="{461E9B64-067C-CA1F-89B0-EF12CD51C21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00234" y="4881100"/>
                <a:ext cx="318636" cy="441188"/>
              </a:xfrm>
              <a:prstGeom prst="rect">
                <a:avLst/>
              </a:prstGeom>
              <a:effectLst>
                <a:outerShdw blurRad="63500" dist="127000" dir="2700000" algn="tl" rotWithShape="0">
                  <a:srgbClr val="B1B3B3">
                    <a:alpha val="50000"/>
                  </a:srgbClr>
                </a:outerShdw>
              </a:effectLst>
            </p:spPr>
          </p:pic>
        </p:grpSp>
        <p:sp>
          <p:nvSpPr>
            <p:cNvPr id="1035" name="Title 34">
              <a:extLst>
                <a:ext uri="{FF2B5EF4-FFF2-40B4-BE49-F238E27FC236}">
                  <a16:creationId xmlns:a16="http://schemas.microsoft.com/office/drawing/2014/main" id="{77B03C67-79C1-CA33-7E6F-1E302C266824}"/>
                </a:ext>
              </a:extLst>
            </p:cNvPr>
            <p:cNvSpPr txBox="1">
              <a:spLocks/>
            </p:cNvSpPr>
            <p:nvPr/>
          </p:nvSpPr>
          <p:spPr>
            <a:xfrm>
              <a:off x="4198119" y="5189502"/>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grpSp>
        <p:nvGrpSpPr>
          <p:cNvPr id="1046" name="Group 1045">
            <a:extLst>
              <a:ext uri="{FF2B5EF4-FFF2-40B4-BE49-F238E27FC236}">
                <a16:creationId xmlns:a16="http://schemas.microsoft.com/office/drawing/2014/main" id="{7C6742B1-663A-EE4F-93FF-BAF05576728F}"/>
              </a:ext>
            </a:extLst>
          </p:cNvPr>
          <p:cNvGrpSpPr/>
          <p:nvPr/>
        </p:nvGrpSpPr>
        <p:grpSpPr>
          <a:xfrm>
            <a:off x="7205467" y="4262903"/>
            <a:ext cx="3598814" cy="1591331"/>
            <a:chOff x="7205467" y="4782996"/>
            <a:chExt cx="3598814" cy="1591331"/>
          </a:xfrm>
        </p:grpSpPr>
        <p:grpSp>
          <p:nvGrpSpPr>
            <p:cNvPr id="1047" name="Group 1046">
              <a:extLst>
                <a:ext uri="{FF2B5EF4-FFF2-40B4-BE49-F238E27FC236}">
                  <a16:creationId xmlns:a16="http://schemas.microsoft.com/office/drawing/2014/main" id="{3246EFAA-42AD-1585-4B70-1B2A34E4F4C7}"/>
                </a:ext>
              </a:extLst>
            </p:cNvPr>
            <p:cNvGrpSpPr/>
            <p:nvPr/>
          </p:nvGrpSpPr>
          <p:grpSpPr>
            <a:xfrm>
              <a:off x="7754030" y="4782996"/>
              <a:ext cx="3050251" cy="1591331"/>
              <a:chOff x="6054177" y="4857079"/>
              <a:chExt cx="3050251" cy="1591331"/>
            </a:xfrm>
          </p:grpSpPr>
          <p:grpSp>
            <p:nvGrpSpPr>
              <p:cNvPr id="1049" name="Group 1048">
                <a:extLst>
                  <a:ext uri="{FF2B5EF4-FFF2-40B4-BE49-F238E27FC236}">
                    <a16:creationId xmlns:a16="http://schemas.microsoft.com/office/drawing/2014/main" id="{526C3201-B6FA-908C-09E4-CF4564C217C1}"/>
                  </a:ext>
                </a:extLst>
              </p:cNvPr>
              <p:cNvGrpSpPr/>
              <p:nvPr/>
            </p:nvGrpSpPr>
            <p:grpSpPr>
              <a:xfrm>
                <a:off x="6054177" y="4857079"/>
                <a:ext cx="3050251" cy="1591331"/>
                <a:chOff x="729513" y="4672955"/>
                <a:chExt cx="3050251" cy="1591331"/>
              </a:xfrm>
            </p:grpSpPr>
            <p:sp>
              <p:nvSpPr>
                <p:cNvPr id="1053" name="Rounded Rectangle 16">
                  <a:extLst>
                    <a:ext uri="{FF2B5EF4-FFF2-40B4-BE49-F238E27FC236}">
                      <a16:creationId xmlns:a16="http://schemas.microsoft.com/office/drawing/2014/main" id="{F5F39E01-519F-0BA9-11A3-29DE81A6F2E9}"/>
                    </a:ext>
                  </a:extLst>
                </p:cNvPr>
                <p:cNvSpPr/>
                <p:nvPr/>
              </p:nvSpPr>
              <p:spPr>
                <a:xfrm>
                  <a:off x="729513" y="4672955"/>
                  <a:ext cx="3050251" cy="1190454"/>
                </a:xfrm>
                <a:prstGeom prst="roundRect">
                  <a:avLst>
                    <a:gd name="adj" fmla="val 9651"/>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54" name="TextBox 1053">
                  <a:extLst>
                    <a:ext uri="{FF2B5EF4-FFF2-40B4-BE49-F238E27FC236}">
                      <a16:creationId xmlns:a16="http://schemas.microsoft.com/office/drawing/2014/main" id="{2B2B6374-C3D2-267D-D20C-725BC8970266}"/>
                    </a:ext>
                  </a:extLst>
                </p:cNvPr>
                <p:cNvSpPr txBox="1"/>
                <p:nvPr/>
              </p:nvSpPr>
              <p:spPr>
                <a:xfrm>
                  <a:off x="729513" y="5883729"/>
                  <a:ext cx="3050251" cy="380557"/>
                </a:xfrm>
                <a:prstGeom prst="rect">
                  <a:avLst/>
                </a:prstGeom>
                <a:noFill/>
                <a:ln>
                  <a:noFill/>
                </a:ln>
              </p:spPr>
              <p:txBody>
                <a:bodyPr wrap="square" lIns="239012" tIns="191209" rIns="239012" bIns="191209" rtlCol="0" anchor="ctr">
                  <a:noAutofit/>
                </a:bodyPr>
                <a:lstStyle>
                  <a:defPPr>
                    <a:defRPr lang="en-US"/>
                  </a:defPPr>
                  <a:lvl1pPr algn="ctr" defTabSz="914224">
                    <a:lnSpc>
                      <a:spcPct val="90000"/>
                    </a:lnSpc>
                    <a:defRPr sz="1600" b="1" kern="0">
                      <a:gradFill>
                        <a:gsLst>
                          <a:gs pos="2804">
                            <a:srgbClr val="505050"/>
                          </a:gs>
                          <a:gs pos="26000">
                            <a:srgbClr val="505050"/>
                          </a:gs>
                        </a:gsLst>
                        <a:lin ang="5400000" scaled="1"/>
                      </a:gradFill>
                      <a:cs typeface="Segoe UI Semilight" panose="020B0402040204020203" pitchFamily="34" charset="0"/>
                    </a:defRPr>
                  </a:lvl1pPr>
                </a:lstStyle>
                <a:p>
                  <a:pPr marL="0" marR="0" lvl="0" indent="0" algn="ctr" defTabSz="914025" rtl="0" eaLnBrk="1" fontAlgn="auto" latinLnBrk="0" hangingPunct="1">
                    <a:lnSpc>
                      <a:spcPct val="90000"/>
                    </a:lnSpc>
                    <a:spcBef>
                      <a:spcPts val="0"/>
                    </a:spcBef>
                    <a:spcAft>
                      <a:spcPts val="0"/>
                    </a:spcAft>
                    <a:buClrTx/>
                    <a:buSzTx/>
                    <a:buFontTx/>
                    <a:buNone/>
                    <a:tabLst/>
                    <a:defRPr/>
                  </a:pPr>
                  <a:r>
                    <a:rPr kumimoji="0" lang="en-US" sz="1300" b="0"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Ecosystem</a:t>
                  </a:r>
                </a:p>
              </p:txBody>
            </p:sp>
            <p:sp>
              <p:nvSpPr>
                <p:cNvPr id="1055" name="TextBox 1054">
                  <a:extLst>
                    <a:ext uri="{FF2B5EF4-FFF2-40B4-BE49-F238E27FC236}">
                      <a16:creationId xmlns:a16="http://schemas.microsoft.com/office/drawing/2014/main" id="{D1D80FB4-99FB-20F7-51F3-489F5DFBF5FD}"/>
                    </a:ext>
                  </a:extLst>
                </p:cNvPr>
                <p:cNvSpPr txBox="1"/>
                <p:nvPr/>
              </p:nvSpPr>
              <p:spPr>
                <a:xfrm>
                  <a:off x="2254536" y="5233877"/>
                  <a:ext cx="1525228" cy="663151"/>
                </a:xfrm>
                <a:prstGeom prst="rect">
                  <a:avLst/>
                </a:prstGeom>
                <a:noFill/>
                <a:ln>
                  <a:noFill/>
                </a:ln>
              </p:spPr>
              <p:txBody>
                <a:bodyPr wrap="square" lIns="121903" tIns="191209" rIns="121903" bIns="191209" rtlCol="0">
                  <a:spAutoFit/>
                </a:bodyPr>
                <a:lstStyle/>
                <a:p>
                  <a:pPr marL="0" marR="0" lvl="0" indent="0" algn="ctr" defTabSz="896020"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Components, tools, library vendors</a:t>
                  </a:r>
                </a:p>
              </p:txBody>
            </p:sp>
            <p:sp>
              <p:nvSpPr>
                <p:cNvPr id="1056" name="TextBox 1055">
                  <a:extLst>
                    <a:ext uri="{FF2B5EF4-FFF2-40B4-BE49-F238E27FC236}">
                      <a16:creationId xmlns:a16="http://schemas.microsoft.com/office/drawing/2014/main" id="{2014E488-4052-E912-A00A-E75CB2C016ED}"/>
                    </a:ext>
                  </a:extLst>
                </p:cNvPr>
                <p:cNvSpPr txBox="1"/>
                <p:nvPr/>
              </p:nvSpPr>
              <p:spPr>
                <a:xfrm>
                  <a:off x="899274" y="5233877"/>
                  <a:ext cx="717237"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NuGet</a:t>
                  </a:r>
                </a:p>
              </p:txBody>
            </p:sp>
            <p:sp>
              <p:nvSpPr>
                <p:cNvPr id="1057" name="TextBox 1056">
                  <a:extLst>
                    <a:ext uri="{FF2B5EF4-FFF2-40B4-BE49-F238E27FC236}">
                      <a16:creationId xmlns:a16="http://schemas.microsoft.com/office/drawing/2014/main" id="{10045FCF-E379-7B70-4385-2147D39AE17A}"/>
                    </a:ext>
                  </a:extLst>
                </p:cNvPr>
                <p:cNvSpPr txBox="1"/>
                <p:nvPr/>
              </p:nvSpPr>
              <p:spPr>
                <a:xfrm>
                  <a:off x="1424368" y="5233877"/>
                  <a:ext cx="1137725" cy="509619"/>
                </a:xfrm>
                <a:prstGeom prst="rect">
                  <a:avLst/>
                </a:prstGeom>
                <a:noFill/>
                <a:ln>
                  <a:noFill/>
                </a:ln>
              </p:spPr>
              <p:txBody>
                <a:bodyPr wrap="square" lIns="117157" tIns="183765" rIns="117157" bIns="183765" rtlCol="0">
                  <a:spAutoFit/>
                </a:bodyPr>
                <a:lstStyle/>
                <a:p>
                  <a:pPr marL="0" marR="0" lvl="0" indent="0" algn="ctr" defTabSz="861065" rtl="0" eaLnBrk="1" fontAlgn="auto" latinLnBrk="0" hangingPunct="1">
                    <a:lnSpc>
                      <a:spcPct val="90000"/>
                    </a:lnSpc>
                    <a:spcBef>
                      <a:spcPts val="0"/>
                    </a:spcBef>
                    <a:spcAft>
                      <a:spcPts val="0"/>
                    </a:spcAft>
                    <a:buClrTx/>
                    <a:buSzTx/>
                    <a:buFontTx/>
                    <a:buNone/>
                    <a:tabLst/>
                    <a:defRPr/>
                  </a:pPr>
                  <a:r>
                    <a:rPr kumimoji="0" lang="en-US" sz="1000" b="1" i="0" u="none" strike="noStrike" kern="0" cap="none" spc="0" normalizeH="0" baseline="0" noProof="0" err="1">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Github</a:t>
                  </a:r>
                  <a:endParaRPr kumimoji="0" lang="en-US" sz="1000" b="1" i="0" u="none" strike="noStrike" kern="0" cap="none" spc="0" normalizeH="0" baseline="0" noProof="0">
                    <a:ln>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endParaRPr>
                </a:p>
              </p:txBody>
            </p:sp>
          </p:grpSp>
          <p:pic>
            <p:nvPicPr>
              <p:cNvPr id="1050" name="Graphic 1049">
                <a:extLst>
                  <a:ext uri="{FF2B5EF4-FFF2-40B4-BE49-F238E27FC236}">
                    <a16:creationId xmlns:a16="http://schemas.microsoft.com/office/drawing/2014/main" id="{19F0908D-03C1-48B0-DECC-6E3012EB2CF7}"/>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23152" y="5098323"/>
                <a:ext cx="437324" cy="437324"/>
              </a:xfrm>
              <a:prstGeom prst="rect">
                <a:avLst/>
              </a:prstGeom>
              <a:effectLst>
                <a:outerShdw blurRad="63500" dist="127000" dir="2700000" algn="tl" rotWithShape="0">
                  <a:srgbClr val="B1B3B3">
                    <a:alpha val="50000"/>
                  </a:srgbClr>
                </a:outerShdw>
              </a:effectLst>
            </p:spPr>
          </p:pic>
          <p:pic>
            <p:nvPicPr>
              <p:cNvPr id="1051" name="Graphic 1050">
                <a:extLst>
                  <a:ext uri="{FF2B5EF4-FFF2-40B4-BE49-F238E27FC236}">
                    <a16:creationId xmlns:a16="http://schemas.microsoft.com/office/drawing/2014/main" id="{52084A35-FBF2-E072-9822-18E966AA0F94}"/>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126415" y="5103036"/>
                <a:ext cx="382959" cy="382959"/>
              </a:xfrm>
              <a:prstGeom prst="rect">
                <a:avLst/>
              </a:prstGeom>
              <a:effectLst>
                <a:outerShdw blurRad="63500" dist="127000" dir="2700000" algn="tl" rotWithShape="0">
                  <a:srgbClr val="B1B3B3">
                    <a:alpha val="50000"/>
                  </a:srgbClr>
                </a:outerShdw>
              </a:effectLst>
            </p:spPr>
          </p:pic>
          <p:pic>
            <p:nvPicPr>
              <p:cNvPr id="1052" name="Graphic 1051">
                <a:extLst>
                  <a:ext uri="{FF2B5EF4-FFF2-40B4-BE49-F238E27FC236}">
                    <a16:creationId xmlns:a16="http://schemas.microsoft.com/office/drawing/2014/main" id="{D3A87865-D279-2B12-476D-1B60EC3517E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346034" y="5086872"/>
                <a:ext cx="473044" cy="473044"/>
              </a:xfrm>
              <a:prstGeom prst="rect">
                <a:avLst/>
              </a:prstGeom>
              <a:effectLst>
                <a:outerShdw blurRad="63500" dist="127000" dir="2700000" algn="tl" rotWithShape="0">
                  <a:srgbClr val="B1B3B3">
                    <a:alpha val="50000"/>
                  </a:srgbClr>
                </a:outerShdw>
              </a:effectLst>
            </p:spPr>
          </p:pic>
        </p:grpSp>
        <p:sp>
          <p:nvSpPr>
            <p:cNvPr id="1048" name="Title 34">
              <a:extLst>
                <a:ext uri="{FF2B5EF4-FFF2-40B4-BE49-F238E27FC236}">
                  <a16:creationId xmlns:a16="http://schemas.microsoft.com/office/drawing/2014/main" id="{3703F984-7103-6417-512E-A7CCD95BDDEB}"/>
                </a:ext>
              </a:extLst>
            </p:cNvPr>
            <p:cNvSpPr txBox="1">
              <a:spLocks/>
            </p:cNvSpPr>
            <p:nvPr/>
          </p:nvSpPr>
          <p:spPr>
            <a:xfrm>
              <a:off x="7205467" y="5164718"/>
              <a:ext cx="569107" cy="418593"/>
            </a:xfrm>
            <a:prstGeom prst="rect">
              <a:avLst/>
            </a:prstGeom>
          </p:spPr>
          <p:txBody>
            <a:bodyPr vert="horz" lIns="0" tIns="0" rIns="0" bIns="0" rtlCol="0" anchor="ctr">
              <a:normAutofit fontScale="97500" lnSpcReduction="10000"/>
            </a:bodyPr>
            <a:lstStyle>
              <a:lvl1pPr marL="0" algn="l" defTabSz="932555" rtl="0" eaLnBrk="1" latinLnBrk="0" hangingPunct="1">
                <a:lnSpc>
                  <a:spcPct val="100000"/>
                </a:lnSpc>
                <a:spcBef>
                  <a:spcPct val="0"/>
                </a:spcBef>
                <a:buNone/>
                <a:defRPr lang="en-US" sz="2999" b="0" kern="1200" cap="none" spc="-50" baseline="0">
                  <a:ln w="3175">
                    <a:noFill/>
                  </a:ln>
                  <a:gradFill>
                    <a:gsLst>
                      <a:gs pos="53000">
                        <a:schemeClr val="accent1">
                          <a:lumMod val="60000"/>
                          <a:lumOff val="40000"/>
                        </a:schemeClr>
                      </a:gs>
                      <a:gs pos="0">
                        <a:srgbClr val="0B6CFF"/>
                      </a:gs>
                    </a:gsLst>
                    <a:path path="circle">
                      <a:fillToRect r="100000" b="100000"/>
                    </a:path>
                  </a:gradFill>
                  <a:effectLst/>
                  <a:latin typeface="+mn-lt"/>
                  <a:ea typeface="Open Sans" panose="020B0606030504020204" pitchFamily="34" charset="0"/>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2999" b="0" i="0" u="none" strike="noStrike" kern="1200" cap="none" spc="-50" normalizeH="0" baseline="0" noProof="0">
                  <a:ln w="3175">
                    <a:noFill/>
                  </a:ln>
                  <a:solidFill>
                    <a:srgbClr val="333333"/>
                  </a:solidFill>
                  <a:effectLst/>
                  <a:uLnTx/>
                  <a:uFillTx/>
                  <a:latin typeface="Calibri" panose="020F0502020204030204"/>
                  <a:ea typeface="Open Sans" panose="020B0606030504020204" pitchFamily="34" charset="0"/>
                  <a:cs typeface="Segoe UI Semibold" panose="020B0702040204020203" pitchFamily="34" charset="0"/>
                </a:rPr>
                <a:t>+</a:t>
              </a:r>
            </a:p>
          </p:txBody>
        </p:sp>
      </p:grpSp>
      <p:sp>
        <p:nvSpPr>
          <p:cNvPr id="1065" name="Rounded Rectangle 9">
            <a:extLst>
              <a:ext uri="{FF2B5EF4-FFF2-40B4-BE49-F238E27FC236}">
                <a16:creationId xmlns:a16="http://schemas.microsoft.com/office/drawing/2014/main" id="{BF2EF0A9-50EA-2C64-2E65-F63E0922C321}"/>
              </a:ext>
            </a:extLst>
          </p:cNvPr>
          <p:cNvSpPr/>
          <p:nvPr/>
        </p:nvSpPr>
        <p:spPr bwMode="auto">
          <a:xfrm rot="10800000" flipH="1" flipV="1">
            <a:off x="1367822" y="2313665"/>
            <a:ext cx="9487221" cy="1723172"/>
          </a:xfrm>
          <a:prstGeom prst="roundRect">
            <a:avLst>
              <a:gd name="adj" fmla="val 11316"/>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1067" name="TextBox 1066">
            <a:extLst>
              <a:ext uri="{FF2B5EF4-FFF2-40B4-BE49-F238E27FC236}">
                <a16:creationId xmlns:a16="http://schemas.microsoft.com/office/drawing/2014/main" id="{792DE612-D648-DC46-9E96-4BF624FCCE24}"/>
              </a:ext>
            </a:extLst>
          </p:cNvPr>
          <p:cNvSpPr txBox="1"/>
          <p:nvPr/>
        </p:nvSpPr>
        <p:spPr>
          <a:xfrm>
            <a:off x="3117899"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Web</a:t>
            </a:r>
          </a:p>
        </p:txBody>
      </p:sp>
      <p:sp>
        <p:nvSpPr>
          <p:cNvPr id="1068" name="TextBox 1067">
            <a:extLst>
              <a:ext uri="{FF2B5EF4-FFF2-40B4-BE49-F238E27FC236}">
                <a16:creationId xmlns:a16="http://schemas.microsoft.com/office/drawing/2014/main" id="{B2979CD7-41BC-5BDA-28E1-C797EBF1EB31}"/>
              </a:ext>
            </a:extLst>
          </p:cNvPr>
          <p:cNvSpPr txBox="1"/>
          <p:nvPr/>
        </p:nvSpPr>
        <p:spPr>
          <a:xfrm>
            <a:off x="5547658" y="3629394"/>
            <a:ext cx="1206947"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Mobile</a:t>
            </a:r>
          </a:p>
        </p:txBody>
      </p:sp>
      <p:sp>
        <p:nvSpPr>
          <p:cNvPr id="1069" name="TextBox 1068">
            <a:extLst>
              <a:ext uri="{FF2B5EF4-FFF2-40B4-BE49-F238E27FC236}">
                <a16:creationId xmlns:a16="http://schemas.microsoft.com/office/drawing/2014/main" id="{4065064D-7365-8F8A-2293-BE3088B808DB}"/>
              </a:ext>
            </a:extLst>
          </p:cNvPr>
          <p:cNvSpPr txBox="1"/>
          <p:nvPr/>
        </p:nvSpPr>
        <p:spPr>
          <a:xfrm>
            <a:off x="6744862" y="3629394"/>
            <a:ext cx="120698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Gaming</a:t>
            </a:r>
          </a:p>
        </p:txBody>
      </p:sp>
      <p:sp>
        <p:nvSpPr>
          <p:cNvPr id="1070" name="TextBox 1069">
            <a:extLst>
              <a:ext uri="{FF2B5EF4-FFF2-40B4-BE49-F238E27FC236}">
                <a16:creationId xmlns:a16="http://schemas.microsoft.com/office/drawing/2014/main" id="{38394FEE-AD43-7EF9-F185-050BC3F996CD}"/>
              </a:ext>
            </a:extLst>
          </p:cNvPr>
          <p:cNvSpPr txBox="1"/>
          <p:nvPr/>
        </p:nvSpPr>
        <p:spPr>
          <a:xfrm>
            <a:off x="7898956" y="3629394"/>
            <a:ext cx="125127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IoT</a:t>
            </a:r>
          </a:p>
        </p:txBody>
      </p:sp>
      <p:sp>
        <p:nvSpPr>
          <p:cNvPr id="1071" name="TextBox 1070">
            <a:extLst>
              <a:ext uri="{FF2B5EF4-FFF2-40B4-BE49-F238E27FC236}">
                <a16:creationId xmlns:a16="http://schemas.microsoft.com/office/drawing/2014/main" id="{A17D5290-8D89-0347-D4B8-954AADB95A35}"/>
              </a:ext>
            </a:extLst>
          </p:cNvPr>
          <p:cNvSpPr txBox="1"/>
          <p:nvPr/>
        </p:nvSpPr>
        <p:spPr>
          <a:xfrm>
            <a:off x="9084466" y="3629394"/>
            <a:ext cx="1195961"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AI</a:t>
            </a:r>
          </a:p>
        </p:txBody>
      </p:sp>
      <p:sp>
        <p:nvSpPr>
          <p:cNvPr id="1072" name="TextBox 1071">
            <a:extLst>
              <a:ext uri="{FF2B5EF4-FFF2-40B4-BE49-F238E27FC236}">
                <a16:creationId xmlns:a16="http://schemas.microsoft.com/office/drawing/2014/main" id="{923E9451-B3B5-18D3-129B-F3298794900E}"/>
              </a:ext>
            </a:extLst>
          </p:cNvPr>
          <p:cNvSpPr txBox="1"/>
          <p:nvPr/>
        </p:nvSpPr>
        <p:spPr>
          <a:xfrm>
            <a:off x="4327534" y="3629394"/>
            <a:ext cx="1251269" cy="180049"/>
          </a:xfrm>
          <a:prstGeom prst="rect">
            <a:avLst/>
          </a:prstGeom>
          <a:noFill/>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Space Grotesk SemiBold" pitchFamily="2" charset="0"/>
              </a:rPr>
              <a:t>Desktop</a:t>
            </a:r>
          </a:p>
        </p:txBody>
      </p:sp>
      <p:sp>
        <p:nvSpPr>
          <p:cNvPr id="1073" name="Freeform: Shape 262">
            <a:extLst>
              <a:ext uri="{FF2B5EF4-FFF2-40B4-BE49-F238E27FC236}">
                <a16:creationId xmlns:a16="http://schemas.microsoft.com/office/drawing/2014/main" id="{0EE51ACC-0DAF-A4E9-2B15-2F8091D65C86}"/>
              </a:ext>
            </a:extLst>
          </p:cNvPr>
          <p:cNvSpPr/>
          <p:nvPr/>
        </p:nvSpPr>
        <p:spPr>
          <a:xfrm>
            <a:off x="3781366" y="3229573"/>
            <a:ext cx="6207" cy="6207"/>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Open Sans"/>
              <a:ea typeface="Open Sans" panose="020B0606030504020204" pitchFamily="34" charset="0"/>
              <a:cs typeface="Space Grotesk SemiBold" pitchFamily="2" charset="0"/>
            </a:endParaRPr>
          </a:p>
        </p:txBody>
      </p:sp>
      <p:sp>
        <p:nvSpPr>
          <p:cNvPr id="1074" name="TextBox 1073">
            <a:extLst>
              <a:ext uri="{FF2B5EF4-FFF2-40B4-BE49-F238E27FC236}">
                <a16:creationId xmlns:a16="http://schemas.microsoft.com/office/drawing/2014/main" id="{A1CEF92A-B556-7F5D-738C-E0F5E62F710F}"/>
              </a:ext>
            </a:extLst>
          </p:cNvPr>
          <p:cNvSpPr txBox="1"/>
          <p:nvPr/>
        </p:nvSpPr>
        <p:spPr>
          <a:xfrm>
            <a:off x="1911575" y="3629394"/>
            <a:ext cx="1251271" cy="180049"/>
          </a:xfrm>
          <a:prstGeom prst="rect">
            <a:avLst/>
          </a:prstGeom>
          <a:noFill/>
          <a:ln>
            <a:noFill/>
          </a:ln>
        </p:spPr>
        <p:txBody>
          <a:bodyPr wrap="square" lIns="0" tIns="0" rIns="0" bIns="0" rtlCol="0">
            <a:spAutoFit/>
          </a:bodyPr>
          <a:lstStyle/>
          <a:p>
            <a:pPr marL="0" marR="0" lvl="0" indent="0" algn="ctr" defTabSz="914377" rtl="0" eaLnBrk="1" fontAlgn="auto" latinLnBrk="0" hangingPunct="1">
              <a:lnSpc>
                <a:spcPct val="90000"/>
              </a:lnSpc>
              <a:spcBef>
                <a:spcPts val="0"/>
              </a:spcBef>
              <a:spcAft>
                <a:spcPts val="600"/>
              </a:spcAft>
              <a:buClrTx/>
              <a:buSzTx/>
              <a:buFontTx/>
              <a:buNone/>
              <a:tabLst/>
              <a:defRPr/>
            </a:pPr>
            <a:r>
              <a:rPr kumimoji="0" lang="en-US" sz="1300" b="0" i="0" u="none" strike="noStrike" kern="1200" cap="none" spc="0" normalizeH="0" baseline="0" noProof="0">
                <a:ln>
                  <a:noFill/>
                </a:ln>
                <a:solidFill>
                  <a:srgbClr val="3A20A0"/>
                </a:solidFill>
                <a:effectLst/>
                <a:uLnTx/>
                <a:uFillTx/>
                <a:latin typeface="Open Sans"/>
                <a:ea typeface="Open Sans" panose="020B0606030504020204" pitchFamily="34" charset="0"/>
                <a:cs typeface="Open Sans" panose="020B0606030504020204" pitchFamily="34" charset="0"/>
              </a:rPr>
              <a:t>Cloud</a:t>
            </a:r>
          </a:p>
        </p:txBody>
      </p:sp>
      <p:sp>
        <p:nvSpPr>
          <p:cNvPr id="1108" name="Graphic 1075">
            <a:extLst>
              <a:ext uri="{FF2B5EF4-FFF2-40B4-BE49-F238E27FC236}">
                <a16:creationId xmlns:a16="http://schemas.microsoft.com/office/drawing/2014/main" id="{534351BF-93CD-A4FC-1C22-B08BA9DE199B}"/>
              </a:ext>
            </a:extLst>
          </p:cNvPr>
          <p:cNvSpPr/>
          <p:nvPr/>
        </p:nvSpPr>
        <p:spPr>
          <a:xfrm>
            <a:off x="2250915" y="3079673"/>
            <a:ext cx="520065" cy="339910"/>
          </a:xfrm>
          <a:custGeom>
            <a:avLst/>
            <a:gdLst>
              <a:gd name="connsiteX0" fmla="*/ 109000 w 520065"/>
              <a:gd name="connsiteY0" fmla="*/ 126550 h 339910"/>
              <a:gd name="connsiteX1" fmla="*/ 286913 w 520065"/>
              <a:gd name="connsiteY1" fmla="*/ 2400 h 339910"/>
              <a:gd name="connsiteX2" fmla="*/ 411065 w 520065"/>
              <a:gd name="connsiteY2" fmla="*/ 126550 h 339910"/>
              <a:gd name="connsiteX3" fmla="*/ 413385 w 520065"/>
              <a:gd name="connsiteY3" fmla="*/ 126550 h 339910"/>
              <a:gd name="connsiteX4" fmla="*/ 520065 w 520065"/>
              <a:gd name="connsiteY4" fmla="*/ 233230 h 339910"/>
              <a:gd name="connsiteX5" fmla="*/ 413385 w 520065"/>
              <a:gd name="connsiteY5" fmla="*/ 339910 h 339910"/>
              <a:gd name="connsiteX6" fmla="*/ 106680 w 520065"/>
              <a:gd name="connsiteY6" fmla="*/ 339910 h 339910"/>
              <a:gd name="connsiteX7" fmla="*/ 0 w 520065"/>
              <a:gd name="connsiteY7" fmla="*/ 233230 h 339910"/>
              <a:gd name="connsiteX8" fmla="*/ 106680 w 520065"/>
              <a:gd name="connsiteY8" fmla="*/ 126550 h 339910"/>
              <a:gd name="connsiteX9" fmla="*/ 109000 w 520065"/>
              <a:gd name="connsiteY9" fmla="*/ 126550 h 339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0065" h="339910">
                <a:moveTo>
                  <a:pt x="109000" y="126550"/>
                </a:moveTo>
                <a:cubicBezTo>
                  <a:pt x="123847" y="43137"/>
                  <a:pt x="203501" y="-12447"/>
                  <a:pt x="286913" y="2400"/>
                </a:cubicBezTo>
                <a:cubicBezTo>
                  <a:pt x="350230" y="13669"/>
                  <a:pt x="399797" y="63234"/>
                  <a:pt x="411065" y="126550"/>
                </a:cubicBezTo>
                <a:lnTo>
                  <a:pt x="413385" y="126550"/>
                </a:lnTo>
                <a:cubicBezTo>
                  <a:pt x="472302" y="126550"/>
                  <a:pt x="520065" y="174313"/>
                  <a:pt x="520065" y="233230"/>
                </a:cubicBezTo>
                <a:cubicBezTo>
                  <a:pt x="520065" y="292147"/>
                  <a:pt x="472302" y="339910"/>
                  <a:pt x="413385" y="339910"/>
                </a:cubicBezTo>
                <a:lnTo>
                  <a:pt x="106680" y="339910"/>
                </a:lnTo>
                <a:cubicBezTo>
                  <a:pt x="47762" y="339910"/>
                  <a:pt x="0" y="292147"/>
                  <a:pt x="0" y="233230"/>
                </a:cubicBezTo>
                <a:cubicBezTo>
                  <a:pt x="0" y="174313"/>
                  <a:pt x="47762" y="126550"/>
                  <a:pt x="106680" y="126550"/>
                </a:cubicBezTo>
                <a:lnTo>
                  <a:pt x="109000" y="12655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7" name="Graphic 1076">
            <a:extLst>
              <a:ext uri="{FF2B5EF4-FFF2-40B4-BE49-F238E27FC236}">
                <a16:creationId xmlns:a16="http://schemas.microsoft.com/office/drawing/2014/main" id="{2B9706AD-E8FE-C9D6-FAD0-3ADA15D42902}"/>
              </a:ext>
            </a:extLst>
          </p:cNvPr>
          <p:cNvSpPr/>
          <p:nvPr/>
        </p:nvSpPr>
        <p:spPr>
          <a:xfrm>
            <a:off x="4683289" y="2992747"/>
            <a:ext cx="533373" cy="506730"/>
          </a:xfrm>
          <a:custGeom>
            <a:avLst/>
            <a:gdLst>
              <a:gd name="connsiteX0" fmla="*/ 126683 w 533373"/>
              <a:gd name="connsiteY0" fmla="*/ 506730 h 506730"/>
              <a:gd name="connsiteX1" fmla="*/ 106686 w 533373"/>
              <a:gd name="connsiteY1" fmla="*/ 486722 h 506730"/>
              <a:gd name="connsiteX2" fmla="*/ 123962 w 533373"/>
              <a:gd name="connsiteY2" fmla="*/ 466912 h 506730"/>
              <a:gd name="connsiteX3" fmla="*/ 126683 w 533373"/>
              <a:gd name="connsiteY3" fmla="*/ 466725 h 506730"/>
              <a:gd name="connsiteX4" fmla="*/ 173328 w 533373"/>
              <a:gd name="connsiteY4" fmla="*/ 466725 h 506730"/>
              <a:gd name="connsiteX5" fmla="*/ 173328 w 533373"/>
              <a:gd name="connsiteY5" fmla="*/ 400103 h 506730"/>
              <a:gd name="connsiteX6" fmla="*/ 60008 w 533373"/>
              <a:gd name="connsiteY6" fmla="*/ 400103 h 506730"/>
              <a:gd name="connsiteX7" fmla="*/ 133 w 533373"/>
              <a:gd name="connsiteY7" fmla="*/ 344203 h 506730"/>
              <a:gd name="connsiteX8" fmla="*/ 0 w 533373"/>
              <a:gd name="connsiteY8" fmla="*/ 340096 h 506730"/>
              <a:gd name="connsiteX9" fmla="*/ 0 w 533373"/>
              <a:gd name="connsiteY9" fmla="*/ 60008 h 506730"/>
              <a:gd name="connsiteX10" fmla="*/ 55900 w 533373"/>
              <a:gd name="connsiteY10" fmla="*/ 133 h 506730"/>
              <a:gd name="connsiteX11" fmla="*/ 60008 w 533373"/>
              <a:gd name="connsiteY11" fmla="*/ 0 h 506730"/>
              <a:gd name="connsiteX12" fmla="*/ 473366 w 533373"/>
              <a:gd name="connsiteY12" fmla="*/ 0 h 506730"/>
              <a:gd name="connsiteX13" fmla="*/ 533240 w 533373"/>
              <a:gd name="connsiteY13" fmla="*/ 55900 h 506730"/>
              <a:gd name="connsiteX14" fmla="*/ 533373 w 533373"/>
              <a:gd name="connsiteY14" fmla="*/ 60008 h 506730"/>
              <a:gd name="connsiteX15" fmla="*/ 533373 w 533373"/>
              <a:gd name="connsiteY15" fmla="*/ 340096 h 506730"/>
              <a:gd name="connsiteX16" fmla="*/ 477473 w 533373"/>
              <a:gd name="connsiteY16" fmla="*/ 399970 h 506730"/>
              <a:gd name="connsiteX17" fmla="*/ 473366 w 533373"/>
              <a:gd name="connsiteY17" fmla="*/ 400103 h 506730"/>
              <a:gd name="connsiteX18" fmla="*/ 360018 w 533373"/>
              <a:gd name="connsiteY18" fmla="*/ 400103 h 506730"/>
              <a:gd name="connsiteX19" fmla="*/ 360018 w 533373"/>
              <a:gd name="connsiteY19" fmla="*/ 466725 h 506730"/>
              <a:gd name="connsiteX20" fmla="*/ 406718 w 533373"/>
              <a:gd name="connsiteY20" fmla="*/ 466725 h 506730"/>
              <a:gd name="connsiteX21" fmla="*/ 426923 w 533373"/>
              <a:gd name="connsiteY21" fmla="*/ 486522 h 506730"/>
              <a:gd name="connsiteX22" fmla="*/ 409438 w 533373"/>
              <a:gd name="connsiteY22" fmla="*/ 506570 h 506730"/>
              <a:gd name="connsiteX23" fmla="*/ 406718 w 533373"/>
              <a:gd name="connsiteY23" fmla="*/ 506730 h 506730"/>
              <a:gd name="connsiteX24" fmla="*/ 126683 w 533373"/>
              <a:gd name="connsiteY24" fmla="*/ 506730 h 506730"/>
              <a:gd name="connsiteX25" fmla="*/ 319987 w 533373"/>
              <a:gd name="connsiteY25" fmla="*/ 400103 h 506730"/>
              <a:gd name="connsiteX26" fmla="*/ 213307 w 533373"/>
              <a:gd name="connsiteY26" fmla="*/ 400103 h 506730"/>
              <a:gd name="connsiteX27" fmla="*/ 213333 w 533373"/>
              <a:gd name="connsiteY27" fmla="*/ 466725 h 506730"/>
              <a:gd name="connsiteX28" fmla="*/ 320013 w 533373"/>
              <a:gd name="connsiteY28" fmla="*/ 466725 h 506730"/>
              <a:gd name="connsiteX29" fmla="*/ 319987 w 533373"/>
              <a:gd name="connsiteY29" fmla="*/ 400103 h 50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33373" h="506730">
                <a:moveTo>
                  <a:pt x="126683" y="506730"/>
                </a:moveTo>
                <a:cubicBezTo>
                  <a:pt x="115636" y="506727"/>
                  <a:pt x="106683" y="497769"/>
                  <a:pt x="106686" y="486722"/>
                </a:cubicBezTo>
                <a:cubicBezTo>
                  <a:pt x="106689" y="476729"/>
                  <a:pt x="114064" y="468275"/>
                  <a:pt x="123962" y="466912"/>
                </a:cubicBezTo>
                <a:lnTo>
                  <a:pt x="126683" y="466725"/>
                </a:lnTo>
                <a:lnTo>
                  <a:pt x="173328" y="466725"/>
                </a:lnTo>
                <a:lnTo>
                  <a:pt x="173328" y="400103"/>
                </a:lnTo>
                <a:lnTo>
                  <a:pt x="60008" y="400103"/>
                </a:lnTo>
                <a:cubicBezTo>
                  <a:pt x="28457" y="400106"/>
                  <a:pt x="2293" y="375679"/>
                  <a:pt x="133" y="344203"/>
                </a:cubicBezTo>
                <a:lnTo>
                  <a:pt x="0" y="340096"/>
                </a:lnTo>
                <a:lnTo>
                  <a:pt x="0" y="60008"/>
                </a:lnTo>
                <a:cubicBezTo>
                  <a:pt x="-4" y="28457"/>
                  <a:pt x="24424" y="2293"/>
                  <a:pt x="55900" y="133"/>
                </a:cubicBezTo>
                <a:lnTo>
                  <a:pt x="60008" y="0"/>
                </a:lnTo>
                <a:lnTo>
                  <a:pt x="473366" y="0"/>
                </a:lnTo>
                <a:cubicBezTo>
                  <a:pt x="504916" y="-4"/>
                  <a:pt x="531080" y="24424"/>
                  <a:pt x="533240" y="55900"/>
                </a:cubicBezTo>
                <a:lnTo>
                  <a:pt x="533373" y="60008"/>
                </a:lnTo>
                <a:lnTo>
                  <a:pt x="533373" y="340096"/>
                </a:lnTo>
                <a:cubicBezTo>
                  <a:pt x="533376" y="371646"/>
                  <a:pt x="508949" y="397810"/>
                  <a:pt x="477473" y="399970"/>
                </a:cubicBezTo>
                <a:lnTo>
                  <a:pt x="473366" y="400103"/>
                </a:lnTo>
                <a:lnTo>
                  <a:pt x="360018" y="400103"/>
                </a:lnTo>
                <a:lnTo>
                  <a:pt x="360018" y="466725"/>
                </a:lnTo>
                <a:lnTo>
                  <a:pt x="406718" y="466725"/>
                </a:lnTo>
                <a:cubicBezTo>
                  <a:pt x="417764" y="466613"/>
                  <a:pt x="426811" y="475475"/>
                  <a:pt x="426923" y="486522"/>
                </a:cubicBezTo>
                <a:cubicBezTo>
                  <a:pt x="427027" y="496673"/>
                  <a:pt x="419508" y="505293"/>
                  <a:pt x="409438" y="506570"/>
                </a:cubicBezTo>
                <a:lnTo>
                  <a:pt x="406718" y="506730"/>
                </a:lnTo>
                <a:lnTo>
                  <a:pt x="126683" y="506730"/>
                </a:lnTo>
                <a:close/>
                <a:moveTo>
                  <a:pt x="319987" y="400103"/>
                </a:moveTo>
                <a:lnTo>
                  <a:pt x="213307" y="400103"/>
                </a:lnTo>
                <a:lnTo>
                  <a:pt x="213333" y="466725"/>
                </a:lnTo>
                <a:lnTo>
                  <a:pt x="320013" y="466725"/>
                </a:lnTo>
                <a:lnTo>
                  <a:pt x="319987" y="400103"/>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6" name="Graphic 1077">
            <a:extLst>
              <a:ext uri="{FF2B5EF4-FFF2-40B4-BE49-F238E27FC236}">
                <a16:creationId xmlns:a16="http://schemas.microsoft.com/office/drawing/2014/main" id="{1CA543DE-4A08-F13E-0EC0-539751078187}"/>
              </a:ext>
            </a:extLst>
          </p:cNvPr>
          <p:cNvSpPr/>
          <p:nvPr/>
        </p:nvSpPr>
        <p:spPr>
          <a:xfrm>
            <a:off x="5970867" y="2921474"/>
            <a:ext cx="320040" cy="533400"/>
          </a:xfrm>
          <a:custGeom>
            <a:avLst/>
            <a:gdLst>
              <a:gd name="connsiteX0" fmla="*/ 260033 w 320040"/>
              <a:gd name="connsiteY0" fmla="*/ 0 h 533400"/>
              <a:gd name="connsiteX1" fmla="*/ 320040 w 320040"/>
              <a:gd name="connsiteY1" fmla="*/ 60008 h 533400"/>
              <a:gd name="connsiteX2" fmla="*/ 320040 w 320040"/>
              <a:gd name="connsiteY2" fmla="*/ 473393 h 533400"/>
              <a:gd name="connsiteX3" fmla="*/ 260033 w 320040"/>
              <a:gd name="connsiteY3" fmla="*/ 533400 h 533400"/>
              <a:gd name="connsiteX4" fmla="*/ 60008 w 320040"/>
              <a:gd name="connsiteY4" fmla="*/ 533400 h 533400"/>
              <a:gd name="connsiteX5" fmla="*/ 0 w 320040"/>
              <a:gd name="connsiteY5" fmla="*/ 473393 h 533400"/>
              <a:gd name="connsiteX6" fmla="*/ 0 w 320040"/>
              <a:gd name="connsiteY6" fmla="*/ 60008 h 533400"/>
              <a:gd name="connsiteX7" fmla="*/ 60008 w 320040"/>
              <a:gd name="connsiteY7" fmla="*/ 0 h 533400"/>
              <a:gd name="connsiteX8" fmla="*/ 260033 w 320040"/>
              <a:gd name="connsiteY8" fmla="*/ 0 h 533400"/>
              <a:gd name="connsiteX9" fmla="*/ 193358 w 320040"/>
              <a:gd name="connsiteY9" fmla="*/ 426720 h 533400"/>
              <a:gd name="connsiteX10" fmla="*/ 126683 w 320040"/>
              <a:gd name="connsiteY10" fmla="*/ 426720 h 533400"/>
              <a:gd name="connsiteX11" fmla="*/ 106680 w 320040"/>
              <a:gd name="connsiteY11" fmla="*/ 446723 h 533400"/>
              <a:gd name="connsiteX12" fmla="*/ 126683 w 320040"/>
              <a:gd name="connsiteY12" fmla="*/ 466725 h 533400"/>
              <a:gd name="connsiteX13" fmla="*/ 193358 w 320040"/>
              <a:gd name="connsiteY13" fmla="*/ 466725 h 533400"/>
              <a:gd name="connsiteX14" fmla="*/ 213360 w 320040"/>
              <a:gd name="connsiteY14" fmla="*/ 446723 h 533400"/>
              <a:gd name="connsiteX15" fmla="*/ 193358 w 320040"/>
              <a:gd name="connsiteY15" fmla="*/ 42672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0040" h="533400">
                <a:moveTo>
                  <a:pt x="260033" y="0"/>
                </a:moveTo>
                <a:cubicBezTo>
                  <a:pt x="293173" y="0"/>
                  <a:pt x="320040" y="26866"/>
                  <a:pt x="320040" y="60008"/>
                </a:cubicBezTo>
                <a:lnTo>
                  <a:pt x="320040" y="473393"/>
                </a:lnTo>
                <a:cubicBezTo>
                  <a:pt x="320040" y="506533"/>
                  <a:pt x="293173" y="533400"/>
                  <a:pt x="260033" y="533400"/>
                </a:cubicBezTo>
                <a:lnTo>
                  <a:pt x="60008" y="533400"/>
                </a:lnTo>
                <a:cubicBezTo>
                  <a:pt x="26866" y="533400"/>
                  <a:pt x="0" y="506533"/>
                  <a:pt x="0" y="473393"/>
                </a:cubicBezTo>
                <a:lnTo>
                  <a:pt x="0" y="60008"/>
                </a:lnTo>
                <a:cubicBezTo>
                  <a:pt x="0" y="26866"/>
                  <a:pt x="26866" y="0"/>
                  <a:pt x="60008" y="0"/>
                </a:cubicBezTo>
                <a:lnTo>
                  <a:pt x="260033" y="0"/>
                </a:lnTo>
                <a:close/>
                <a:moveTo>
                  <a:pt x="193358" y="426720"/>
                </a:moveTo>
                <a:lnTo>
                  <a:pt x="126683" y="426720"/>
                </a:lnTo>
                <a:cubicBezTo>
                  <a:pt x="115636" y="426720"/>
                  <a:pt x="106680" y="435676"/>
                  <a:pt x="106680" y="446723"/>
                </a:cubicBezTo>
                <a:cubicBezTo>
                  <a:pt x="106680" y="457769"/>
                  <a:pt x="115636" y="466725"/>
                  <a:pt x="126683" y="466725"/>
                </a:cubicBezTo>
                <a:lnTo>
                  <a:pt x="193358" y="466725"/>
                </a:lnTo>
                <a:cubicBezTo>
                  <a:pt x="204404" y="466725"/>
                  <a:pt x="213360" y="457769"/>
                  <a:pt x="213360" y="446723"/>
                </a:cubicBezTo>
                <a:cubicBezTo>
                  <a:pt x="213360" y="435676"/>
                  <a:pt x="204404" y="426720"/>
                  <a:pt x="193358" y="42672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5" name="Graphic 1078">
            <a:extLst>
              <a:ext uri="{FF2B5EF4-FFF2-40B4-BE49-F238E27FC236}">
                <a16:creationId xmlns:a16="http://schemas.microsoft.com/office/drawing/2014/main" id="{B3446F7C-F6A8-E37E-054A-BCD140FED3C2}"/>
              </a:ext>
            </a:extLst>
          </p:cNvPr>
          <p:cNvSpPr/>
          <p:nvPr/>
        </p:nvSpPr>
        <p:spPr>
          <a:xfrm>
            <a:off x="7070524" y="3034936"/>
            <a:ext cx="533474" cy="373380"/>
          </a:xfrm>
          <a:custGeom>
            <a:avLst/>
            <a:gdLst>
              <a:gd name="connsiteX0" fmla="*/ 346694 w 533474"/>
              <a:gd name="connsiteY0" fmla="*/ 0 h 373380"/>
              <a:gd name="connsiteX1" fmla="*/ 533475 w 533474"/>
              <a:gd name="connsiteY1" fmla="*/ 186599 h 373380"/>
              <a:gd name="connsiteX2" fmla="*/ 353095 w 533474"/>
              <a:gd name="connsiteY2" fmla="*/ 373273 h 373380"/>
              <a:gd name="connsiteX3" fmla="*/ 346694 w 533474"/>
              <a:gd name="connsiteY3" fmla="*/ 373380 h 373380"/>
              <a:gd name="connsiteX4" fmla="*/ 186781 w 533474"/>
              <a:gd name="connsiteY4" fmla="*/ 373380 h 373380"/>
              <a:gd name="connsiteX5" fmla="*/ 0 w 533474"/>
              <a:gd name="connsiteY5" fmla="*/ 186781 h 373380"/>
              <a:gd name="connsiteX6" fmla="*/ 180380 w 533474"/>
              <a:gd name="connsiteY6" fmla="*/ 107 h 373380"/>
              <a:gd name="connsiteX7" fmla="*/ 186754 w 533474"/>
              <a:gd name="connsiteY7" fmla="*/ 0 h 373380"/>
              <a:gd name="connsiteX8" fmla="*/ 346668 w 533474"/>
              <a:gd name="connsiteY8" fmla="*/ 0 h 373380"/>
              <a:gd name="connsiteX9" fmla="*/ 340080 w 533474"/>
              <a:gd name="connsiteY9" fmla="*/ 200025 h 373380"/>
              <a:gd name="connsiteX10" fmla="*/ 306743 w 533474"/>
              <a:gd name="connsiteY10" fmla="*/ 233363 h 373380"/>
              <a:gd name="connsiteX11" fmla="*/ 340080 w 533474"/>
              <a:gd name="connsiteY11" fmla="*/ 266700 h 373380"/>
              <a:gd name="connsiteX12" fmla="*/ 373418 w 533474"/>
              <a:gd name="connsiteY12" fmla="*/ 233363 h 373380"/>
              <a:gd name="connsiteX13" fmla="*/ 340080 w 533474"/>
              <a:gd name="connsiteY13" fmla="*/ 200025 h 373380"/>
              <a:gd name="connsiteX14" fmla="*/ 160058 w 533474"/>
              <a:gd name="connsiteY14" fmla="*/ 106680 h 373380"/>
              <a:gd name="connsiteX15" fmla="*/ 140242 w 533474"/>
              <a:gd name="connsiteY15" fmla="*/ 123962 h 373380"/>
              <a:gd name="connsiteX16" fmla="*/ 140055 w 533474"/>
              <a:gd name="connsiteY16" fmla="*/ 126683 h 373380"/>
              <a:gd name="connsiteX17" fmla="*/ 140055 w 533474"/>
              <a:gd name="connsiteY17" fmla="*/ 166634 h 373380"/>
              <a:gd name="connsiteX18" fmla="*/ 100050 w 533474"/>
              <a:gd name="connsiteY18" fmla="*/ 166634 h 373380"/>
              <a:gd name="connsiteX19" fmla="*/ 79845 w 533474"/>
              <a:gd name="connsiteY19" fmla="*/ 186431 h 373380"/>
              <a:gd name="connsiteX20" fmla="*/ 97330 w 533474"/>
              <a:gd name="connsiteY20" fmla="*/ 206479 h 373380"/>
              <a:gd name="connsiteX21" fmla="*/ 100050 w 533474"/>
              <a:gd name="connsiteY21" fmla="*/ 206666 h 373380"/>
              <a:gd name="connsiteX22" fmla="*/ 140055 w 533474"/>
              <a:gd name="connsiteY22" fmla="*/ 206639 h 373380"/>
              <a:gd name="connsiteX23" fmla="*/ 140055 w 533474"/>
              <a:gd name="connsiteY23" fmla="*/ 246698 h 373380"/>
              <a:gd name="connsiteX24" fmla="*/ 160064 w 533474"/>
              <a:gd name="connsiteY24" fmla="*/ 266695 h 373380"/>
              <a:gd name="connsiteX25" fmla="*/ 179873 w 533474"/>
              <a:gd name="connsiteY25" fmla="*/ 249418 h 373380"/>
              <a:gd name="connsiteX26" fmla="*/ 180060 w 533474"/>
              <a:gd name="connsiteY26" fmla="*/ 246698 h 373380"/>
              <a:gd name="connsiteX27" fmla="*/ 180060 w 533474"/>
              <a:gd name="connsiteY27" fmla="*/ 206639 h 373380"/>
              <a:gd name="connsiteX28" fmla="*/ 220065 w 533474"/>
              <a:gd name="connsiteY28" fmla="*/ 206639 h 373380"/>
              <a:gd name="connsiteX29" fmla="*/ 239878 w 533474"/>
              <a:gd name="connsiteY29" fmla="*/ 186450 h 373380"/>
              <a:gd name="connsiteX30" fmla="*/ 222785 w 533474"/>
              <a:gd name="connsiteY30" fmla="*/ 166848 h 373380"/>
              <a:gd name="connsiteX31" fmla="*/ 220065 w 533474"/>
              <a:gd name="connsiteY31" fmla="*/ 166661 h 373380"/>
              <a:gd name="connsiteX32" fmla="*/ 180060 w 533474"/>
              <a:gd name="connsiteY32" fmla="*/ 166634 h 373380"/>
              <a:gd name="connsiteX33" fmla="*/ 180060 w 533474"/>
              <a:gd name="connsiteY33" fmla="*/ 126683 h 373380"/>
              <a:gd name="connsiteX34" fmla="*/ 160058 w 533474"/>
              <a:gd name="connsiteY34" fmla="*/ 106680 h 373380"/>
              <a:gd name="connsiteX35" fmla="*/ 393420 w 533474"/>
              <a:gd name="connsiteY35" fmla="*/ 106680 h 373380"/>
              <a:gd name="connsiteX36" fmla="*/ 360083 w 533474"/>
              <a:gd name="connsiteY36" fmla="*/ 140018 h 373380"/>
              <a:gd name="connsiteX37" fmla="*/ 393420 w 533474"/>
              <a:gd name="connsiteY37" fmla="*/ 173355 h 373380"/>
              <a:gd name="connsiteX38" fmla="*/ 426758 w 533474"/>
              <a:gd name="connsiteY38" fmla="*/ 140018 h 373380"/>
              <a:gd name="connsiteX39" fmla="*/ 393420 w 533474"/>
              <a:gd name="connsiteY39" fmla="*/ 106680 h 373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74" h="373380">
                <a:moveTo>
                  <a:pt x="346694" y="0"/>
                </a:moveTo>
                <a:cubicBezTo>
                  <a:pt x="449801" y="-50"/>
                  <a:pt x="533424" y="83493"/>
                  <a:pt x="533475" y="186599"/>
                </a:cubicBezTo>
                <a:cubicBezTo>
                  <a:pt x="533526" y="287284"/>
                  <a:pt x="453724" y="369870"/>
                  <a:pt x="353095" y="373273"/>
                </a:cubicBezTo>
                <a:lnTo>
                  <a:pt x="346694" y="373380"/>
                </a:lnTo>
                <a:lnTo>
                  <a:pt x="186781" y="373380"/>
                </a:lnTo>
                <a:cubicBezTo>
                  <a:pt x="83675" y="373431"/>
                  <a:pt x="50" y="289887"/>
                  <a:pt x="0" y="186781"/>
                </a:cubicBezTo>
                <a:cubicBezTo>
                  <a:pt x="-49" y="86096"/>
                  <a:pt x="79752" y="3510"/>
                  <a:pt x="180380" y="107"/>
                </a:cubicBezTo>
                <a:lnTo>
                  <a:pt x="186754" y="0"/>
                </a:lnTo>
                <a:lnTo>
                  <a:pt x="346668" y="0"/>
                </a:lnTo>
                <a:close/>
                <a:moveTo>
                  <a:pt x="340080" y="200025"/>
                </a:moveTo>
                <a:cubicBezTo>
                  <a:pt x="321667" y="200025"/>
                  <a:pt x="306743" y="214950"/>
                  <a:pt x="306743" y="233363"/>
                </a:cubicBezTo>
                <a:cubicBezTo>
                  <a:pt x="306743" y="251776"/>
                  <a:pt x="321667" y="266700"/>
                  <a:pt x="340080" y="266700"/>
                </a:cubicBezTo>
                <a:cubicBezTo>
                  <a:pt x="358493" y="266700"/>
                  <a:pt x="373418" y="251776"/>
                  <a:pt x="373418" y="233363"/>
                </a:cubicBezTo>
                <a:cubicBezTo>
                  <a:pt x="373418" y="214950"/>
                  <a:pt x="358493" y="200025"/>
                  <a:pt x="340080" y="200025"/>
                </a:cubicBezTo>
                <a:close/>
                <a:moveTo>
                  <a:pt x="160058" y="106680"/>
                </a:moveTo>
                <a:cubicBezTo>
                  <a:pt x="150062" y="106681"/>
                  <a:pt x="141601" y="114060"/>
                  <a:pt x="140242" y="123962"/>
                </a:cubicBezTo>
                <a:lnTo>
                  <a:pt x="140055" y="126683"/>
                </a:lnTo>
                <a:lnTo>
                  <a:pt x="140055" y="166634"/>
                </a:lnTo>
                <a:lnTo>
                  <a:pt x="100050" y="166634"/>
                </a:lnTo>
                <a:cubicBezTo>
                  <a:pt x="89004" y="166522"/>
                  <a:pt x="79957" y="175385"/>
                  <a:pt x="79845" y="186431"/>
                </a:cubicBezTo>
                <a:cubicBezTo>
                  <a:pt x="79742" y="196582"/>
                  <a:pt x="87259" y="205202"/>
                  <a:pt x="97330" y="206479"/>
                </a:cubicBezTo>
                <a:lnTo>
                  <a:pt x="100050" y="206666"/>
                </a:lnTo>
                <a:lnTo>
                  <a:pt x="140055" y="206639"/>
                </a:lnTo>
                <a:lnTo>
                  <a:pt x="140055" y="246698"/>
                </a:lnTo>
                <a:cubicBezTo>
                  <a:pt x="140059" y="257744"/>
                  <a:pt x="149017" y="266697"/>
                  <a:pt x="160064" y="266695"/>
                </a:cubicBezTo>
                <a:cubicBezTo>
                  <a:pt x="170055" y="266692"/>
                  <a:pt x="178512" y="259315"/>
                  <a:pt x="179873" y="249418"/>
                </a:cubicBezTo>
                <a:lnTo>
                  <a:pt x="180060" y="246698"/>
                </a:lnTo>
                <a:lnTo>
                  <a:pt x="180060" y="206639"/>
                </a:lnTo>
                <a:lnTo>
                  <a:pt x="220065" y="206639"/>
                </a:lnTo>
                <a:cubicBezTo>
                  <a:pt x="231112" y="206535"/>
                  <a:pt x="239982" y="197497"/>
                  <a:pt x="239878" y="186450"/>
                </a:cubicBezTo>
                <a:cubicBezTo>
                  <a:pt x="239788" y="176598"/>
                  <a:pt x="232533" y="168280"/>
                  <a:pt x="222785" y="166848"/>
                </a:cubicBezTo>
                <a:lnTo>
                  <a:pt x="220065" y="166661"/>
                </a:lnTo>
                <a:lnTo>
                  <a:pt x="180060" y="166634"/>
                </a:lnTo>
                <a:lnTo>
                  <a:pt x="180060" y="126683"/>
                </a:lnTo>
                <a:cubicBezTo>
                  <a:pt x="180060" y="115636"/>
                  <a:pt x="171105" y="106680"/>
                  <a:pt x="160058" y="106680"/>
                </a:cubicBezTo>
                <a:close/>
                <a:moveTo>
                  <a:pt x="393420" y="106680"/>
                </a:moveTo>
                <a:cubicBezTo>
                  <a:pt x="375007" y="106680"/>
                  <a:pt x="360083" y="121606"/>
                  <a:pt x="360083" y="140018"/>
                </a:cubicBezTo>
                <a:cubicBezTo>
                  <a:pt x="360083" y="158431"/>
                  <a:pt x="375007" y="173355"/>
                  <a:pt x="393420" y="173355"/>
                </a:cubicBezTo>
                <a:cubicBezTo>
                  <a:pt x="411833" y="173355"/>
                  <a:pt x="426758" y="158431"/>
                  <a:pt x="426758" y="140018"/>
                </a:cubicBezTo>
                <a:cubicBezTo>
                  <a:pt x="426758" y="121606"/>
                  <a:pt x="411833" y="106680"/>
                  <a:pt x="393420" y="106680"/>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4" name="Graphic 1079">
            <a:extLst>
              <a:ext uri="{FF2B5EF4-FFF2-40B4-BE49-F238E27FC236}">
                <a16:creationId xmlns:a16="http://schemas.microsoft.com/office/drawing/2014/main" id="{FED21BBA-48F3-FD00-141D-9C43CE097D13}"/>
              </a:ext>
            </a:extLst>
          </p:cNvPr>
          <p:cNvSpPr/>
          <p:nvPr/>
        </p:nvSpPr>
        <p:spPr>
          <a:xfrm>
            <a:off x="8233519" y="2943564"/>
            <a:ext cx="533390" cy="533690"/>
          </a:xfrm>
          <a:custGeom>
            <a:avLst/>
            <a:gdLst>
              <a:gd name="connsiteX0" fmla="*/ 453376 w 533390"/>
              <a:gd name="connsiteY0" fmla="*/ 66645 h 533690"/>
              <a:gd name="connsiteX1" fmla="*/ 386728 w 533390"/>
              <a:gd name="connsiteY1" fmla="*/ 133347 h 533690"/>
              <a:gd name="connsiteX2" fmla="*/ 373046 w 533390"/>
              <a:gd name="connsiteY2" fmla="*/ 131934 h 533690"/>
              <a:gd name="connsiteX3" fmla="*/ 338908 w 533390"/>
              <a:gd name="connsiteY3" fmla="*/ 188421 h 533690"/>
              <a:gd name="connsiteX4" fmla="*/ 373366 w 533390"/>
              <a:gd name="connsiteY4" fmla="*/ 266910 h 533690"/>
              <a:gd name="connsiteX5" fmla="*/ 373366 w 533390"/>
              <a:gd name="connsiteY5" fmla="*/ 268457 h 533690"/>
              <a:gd name="connsiteX6" fmla="*/ 407930 w 533390"/>
              <a:gd name="connsiteY6" fmla="*/ 275418 h 533690"/>
              <a:gd name="connsiteX7" fmla="*/ 498187 w 533390"/>
              <a:gd name="connsiteY7" fmla="*/ 248129 h 533690"/>
              <a:gd name="connsiteX8" fmla="*/ 525476 w 533390"/>
              <a:gd name="connsiteY8" fmla="*/ 338389 h 533690"/>
              <a:gd name="connsiteX9" fmla="*/ 435219 w 533390"/>
              <a:gd name="connsiteY9" fmla="*/ 365675 h 533690"/>
              <a:gd name="connsiteX10" fmla="*/ 400489 w 533390"/>
              <a:gd name="connsiteY10" fmla="*/ 314730 h 533690"/>
              <a:gd name="connsiteX11" fmla="*/ 365285 w 533390"/>
              <a:gd name="connsiteY11" fmla="*/ 307662 h 533690"/>
              <a:gd name="connsiteX12" fmla="*/ 318826 w 533390"/>
              <a:gd name="connsiteY12" fmla="*/ 360015 h 533690"/>
              <a:gd name="connsiteX13" fmla="*/ 332028 w 533390"/>
              <a:gd name="connsiteY13" fmla="*/ 400340 h 533690"/>
              <a:gd name="connsiteX14" fmla="*/ 333361 w 533390"/>
              <a:gd name="connsiteY14" fmla="*/ 400340 h 533690"/>
              <a:gd name="connsiteX15" fmla="*/ 399988 w 533390"/>
              <a:gd name="connsiteY15" fmla="*/ 467063 h 533690"/>
              <a:gd name="connsiteX16" fmla="*/ 333265 w 533390"/>
              <a:gd name="connsiteY16" fmla="*/ 533690 h 533690"/>
              <a:gd name="connsiteX17" fmla="*/ 266638 w 533390"/>
              <a:gd name="connsiteY17" fmla="*/ 466967 h 533690"/>
              <a:gd name="connsiteX18" fmla="*/ 294103 w 533390"/>
              <a:gd name="connsiteY18" fmla="*/ 413089 h 533690"/>
              <a:gd name="connsiteX19" fmla="*/ 280874 w 533390"/>
              <a:gd name="connsiteY19" fmla="*/ 372657 h 533690"/>
              <a:gd name="connsiteX20" fmla="*/ 180809 w 533390"/>
              <a:gd name="connsiteY20" fmla="*/ 330172 h 533690"/>
              <a:gd name="connsiteX21" fmla="*/ 132936 w 533390"/>
              <a:gd name="connsiteY21" fmla="*/ 352788 h 533690"/>
              <a:gd name="connsiteX22" fmla="*/ 74153 w 533390"/>
              <a:gd name="connsiteY22" fmla="*/ 426514 h 533690"/>
              <a:gd name="connsiteX23" fmla="*/ 426 w 533390"/>
              <a:gd name="connsiteY23" fmla="*/ 367734 h 533690"/>
              <a:gd name="connsiteX24" fmla="*/ 59209 w 533390"/>
              <a:gd name="connsiteY24" fmla="*/ 294004 h 533690"/>
              <a:gd name="connsiteX25" fmla="*/ 116721 w 533390"/>
              <a:gd name="connsiteY25" fmla="*/ 316197 h 533690"/>
              <a:gd name="connsiteX26" fmla="*/ 163500 w 533390"/>
              <a:gd name="connsiteY26" fmla="*/ 294114 h 533690"/>
              <a:gd name="connsiteX27" fmla="*/ 184409 w 533390"/>
              <a:gd name="connsiteY27" fmla="*/ 198982 h 533690"/>
              <a:gd name="connsiteX28" fmla="*/ 157979 w 533390"/>
              <a:gd name="connsiteY28" fmla="*/ 168845 h 533690"/>
              <a:gd name="connsiteX29" fmla="*/ 71384 w 533390"/>
              <a:gd name="connsiteY29" fmla="*/ 131530 h 533690"/>
              <a:gd name="connsiteX30" fmla="*/ 108698 w 533390"/>
              <a:gd name="connsiteY30" fmla="*/ 44935 h 533690"/>
              <a:gd name="connsiteX31" fmla="*/ 195294 w 533390"/>
              <a:gd name="connsiteY31" fmla="*/ 82249 h 533690"/>
              <a:gd name="connsiteX32" fmla="*/ 189023 w 533390"/>
              <a:gd name="connsiteY32" fmla="*/ 143562 h 533690"/>
              <a:gd name="connsiteX33" fmla="*/ 215240 w 533390"/>
              <a:gd name="connsiteY33" fmla="*/ 173432 h 533690"/>
              <a:gd name="connsiteX34" fmla="*/ 266686 w 533390"/>
              <a:gd name="connsiteY34" fmla="*/ 160230 h 533690"/>
              <a:gd name="connsiteX35" fmla="*/ 304931 w 533390"/>
              <a:gd name="connsiteY35" fmla="*/ 167298 h 533690"/>
              <a:gd name="connsiteX36" fmla="*/ 338135 w 533390"/>
              <a:gd name="connsiteY36" fmla="*/ 112358 h 533690"/>
              <a:gd name="connsiteX37" fmla="*/ 341018 w 533390"/>
              <a:gd name="connsiteY37" fmla="*/ 18109 h 533690"/>
              <a:gd name="connsiteX38" fmla="*/ 435267 w 533390"/>
              <a:gd name="connsiteY38" fmla="*/ 20993 h 533690"/>
              <a:gd name="connsiteX39" fmla="*/ 453376 w 533390"/>
              <a:gd name="connsiteY39" fmla="*/ 66672 h 533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390" h="533690">
                <a:moveTo>
                  <a:pt x="453376" y="66645"/>
                </a:moveTo>
                <a:cubicBezTo>
                  <a:pt x="453389" y="103469"/>
                  <a:pt x="423551" y="133332"/>
                  <a:pt x="386728" y="133347"/>
                </a:cubicBezTo>
                <a:cubicBezTo>
                  <a:pt x="382130" y="133349"/>
                  <a:pt x="377545" y="132875"/>
                  <a:pt x="373046" y="131934"/>
                </a:cubicBezTo>
                <a:lnTo>
                  <a:pt x="338908" y="188421"/>
                </a:lnTo>
                <a:cubicBezTo>
                  <a:pt x="360890" y="208596"/>
                  <a:pt x="373393" y="237075"/>
                  <a:pt x="373366" y="266910"/>
                </a:cubicBezTo>
                <a:lnTo>
                  <a:pt x="373366" y="268457"/>
                </a:lnTo>
                <a:lnTo>
                  <a:pt x="407930" y="275418"/>
                </a:lnTo>
                <a:cubicBezTo>
                  <a:pt x="425319" y="242958"/>
                  <a:pt x="465730" y="230741"/>
                  <a:pt x="498187" y="248129"/>
                </a:cubicBezTo>
                <a:cubicBezTo>
                  <a:pt x="530647" y="265518"/>
                  <a:pt x="542865" y="305929"/>
                  <a:pt x="525476" y="338389"/>
                </a:cubicBezTo>
                <a:cubicBezTo>
                  <a:pt x="508087" y="370846"/>
                  <a:pt x="467679" y="383064"/>
                  <a:pt x="435219" y="365675"/>
                </a:cubicBezTo>
                <a:cubicBezTo>
                  <a:pt x="416014" y="355388"/>
                  <a:pt x="403047" y="336367"/>
                  <a:pt x="400489" y="314730"/>
                </a:cubicBezTo>
                <a:lnTo>
                  <a:pt x="365285" y="307662"/>
                </a:lnTo>
                <a:cubicBezTo>
                  <a:pt x="356100" y="329825"/>
                  <a:pt x="339740" y="348262"/>
                  <a:pt x="318826" y="360015"/>
                </a:cubicBezTo>
                <a:lnTo>
                  <a:pt x="332028" y="400340"/>
                </a:lnTo>
                <a:lnTo>
                  <a:pt x="333361" y="400340"/>
                </a:lnTo>
                <a:cubicBezTo>
                  <a:pt x="370184" y="400367"/>
                  <a:pt x="400015" y="430240"/>
                  <a:pt x="399988" y="467063"/>
                </a:cubicBezTo>
                <a:cubicBezTo>
                  <a:pt x="399961" y="503887"/>
                  <a:pt x="370088" y="533717"/>
                  <a:pt x="333265" y="533690"/>
                </a:cubicBezTo>
                <a:cubicBezTo>
                  <a:pt x="296442" y="533664"/>
                  <a:pt x="266611" y="503791"/>
                  <a:pt x="266638" y="466967"/>
                </a:cubicBezTo>
                <a:cubicBezTo>
                  <a:pt x="266654" y="445650"/>
                  <a:pt x="276861" y="425626"/>
                  <a:pt x="294103" y="413089"/>
                </a:cubicBezTo>
                <a:lnTo>
                  <a:pt x="280874" y="372657"/>
                </a:lnTo>
                <a:cubicBezTo>
                  <a:pt x="242259" y="377863"/>
                  <a:pt x="203883" y="361570"/>
                  <a:pt x="180809" y="330172"/>
                </a:cubicBezTo>
                <a:lnTo>
                  <a:pt x="132936" y="352788"/>
                </a:lnTo>
                <a:cubicBezTo>
                  <a:pt x="137063" y="389379"/>
                  <a:pt x="110745" y="422388"/>
                  <a:pt x="74153" y="426514"/>
                </a:cubicBezTo>
                <a:cubicBezTo>
                  <a:pt x="37562" y="430643"/>
                  <a:pt x="4553" y="404325"/>
                  <a:pt x="426" y="367734"/>
                </a:cubicBezTo>
                <a:cubicBezTo>
                  <a:pt x="-3701" y="331140"/>
                  <a:pt x="22617" y="298133"/>
                  <a:pt x="59209" y="294004"/>
                </a:cubicBezTo>
                <a:cubicBezTo>
                  <a:pt x="80853" y="291564"/>
                  <a:pt x="102326" y="299850"/>
                  <a:pt x="116721" y="316197"/>
                </a:cubicBezTo>
                <a:lnTo>
                  <a:pt x="163500" y="294114"/>
                </a:lnTo>
                <a:cubicBezTo>
                  <a:pt x="154769" y="260886"/>
                  <a:pt x="162549" y="225487"/>
                  <a:pt x="184409" y="198982"/>
                </a:cubicBezTo>
                <a:lnTo>
                  <a:pt x="157979" y="168845"/>
                </a:lnTo>
                <a:cubicBezTo>
                  <a:pt x="123762" y="182453"/>
                  <a:pt x="84992" y="165747"/>
                  <a:pt x="71384" y="131530"/>
                </a:cubicBezTo>
                <a:cubicBezTo>
                  <a:pt x="57775" y="97314"/>
                  <a:pt x="74481" y="58544"/>
                  <a:pt x="108698" y="44935"/>
                </a:cubicBezTo>
                <a:cubicBezTo>
                  <a:pt x="142915" y="31327"/>
                  <a:pt x="181685" y="48033"/>
                  <a:pt x="195294" y="82249"/>
                </a:cubicBezTo>
                <a:cubicBezTo>
                  <a:pt x="203341" y="102484"/>
                  <a:pt x="201000" y="125375"/>
                  <a:pt x="189023" y="143562"/>
                </a:cubicBezTo>
                <a:lnTo>
                  <a:pt x="215240" y="173432"/>
                </a:lnTo>
                <a:cubicBezTo>
                  <a:pt x="230994" y="164745"/>
                  <a:pt x="248697" y="160202"/>
                  <a:pt x="266686" y="160230"/>
                </a:cubicBezTo>
                <a:cubicBezTo>
                  <a:pt x="280154" y="160230"/>
                  <a:pt x="293089" y="162737"/>
                  <a:pt x="304931" y="167298"/>
                </a:cubicBezTo>
                <a:lnTo>
                  <a:pt x="338135" y="112358"/>
                </a:lnTo>
                <a:cubicBezTo>
                  <a:pt x="312905" y="85535"/>
                  <a:pt x="314196" y="43339"/>
                  <a:pt x="341018" y="18109"/>
                </a:cubicBezTo>
                <a:cubicBezTo>
                  <a:pt x="367840" y="-7121"/>
                  <a:pt x="410037" y="-5830"/>
                  <a:pt x="435267" y="20993"/>
                </a:cubicBezTo>
                <a:cubicBezTo>
                  <a:pt x="446898" y="33359"/>
                  <a:pt x="453376" y="49695"/>
                  <a:pt x="453376" y="66672"/>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1103" name="Graphic 1080">
            <a:extLst>
              <a:ext uri="{FF2B5EF4-FFF2-40B4-BE49-F238E27FC236}">
                <a16:creationId xmlns:a16="http://schemas.microsoft.com/office/drawing/2014/main" id="{3ED8070F-113B-C3B9-5B40-D31A25827CD4}"/>
              </a:ext>
            </a:extLst>
          </p:cNvPr>
          <p:cNvSpPr/>
          <p:nvPr/>
        </p:nvSpPr>
        <p:spPr>
          <a:xfrm>
            <a:off x="9442695" y="2982012"/>
            <a:ext cx="457200" cy="456971"/>
          </a:xfrm>
          <a:custGeom>
            <a:avLst/>
            <a:gdLst>
              <a:gd name="connsiteX0" fmla="*/ 186080 w 457200"/>
              <a:gd name="connsiteY0" fmla="*/ 0 h 456971"/>
              <a:gd name="connsiteX1" fmla="*/ 211455 w 457200"/>
              <a:gd name="connsiteY1" fmla="*/ 32255 h 456971"/>
              <a:gd name="connsiteX2" fmla="*/ 211455 w 457200"/>
              <a:gd name="connsiteY2" fmla="*/ 131308 h 456971"/>
              <a:gd name="connsiteX3" fmla="*/ 190995 w 457200"/>
              <a:gd name="connsiteY3" fmla="*/ 131308 h 456971"/>
              <a:gd name="connsiteX4" fmla="*/ 131467 w 457200"/>
              <a:gd name="connsiteY4" fmla="*/ 106069 h 456971"/>
              <a:gd name="connsiteX5" fmla="*/ 106228 w 457200"/>
              <a:gd name="connsiteY5" fmla="*/ 165598 h 456971"/>
              <a:gd name="connsiteX6" fmla="*/ 165757 w 457200"/>
              <a:gd name="connsiteY6" fmla="*/ 190835 h 456971"/>
              <a:gd name="connsiteX7" fmla="*/ 190995 w 457200"/>
              <a:gd name="connsiteY7" fmla="*/ 165598 h 456971"/>
              <a:gd name="connsiteX8" fmla="*/ 211455 w 457200"/>
              <a:gd name="connsiteY8" fmla="*/ 165598 h 456971"/>
              <a:gd name="connsiteX9" fmla="*/ 211455 w 457200"/>
              <a:gd name="connsiteY9" fmla="*/ 414726 h 456971"/>
              <a:gd name="connsiteX10" fmla="*/ 193556 w 457200"/>
              <a:gd name="connsiteY10" fmla="*/ 448102 h 456971"/>
              <a:gd name="connsiteX11" fmla="*/ 157894 w 457200"/>
              <a:gd name="connsiteY11" fmla="*/ 456971 h 456971"/>
              <a:gd name="connsiteX12" fmla="*/ 81176 w 457200"/>
              <a:gd name="connsiteY12" fmla="*/ 418841 h 456971"/>
              <a:gd name="connsiteX13" fmla="*/ 57859 w 457200"/>
              <a:gd name="connsiteY13" fmla="*/ 369989 h 456971"/>
              <a:gd name="connsiteX14" fmla="*/ 28849 w 457200"/>
              <a:gd name="connsiteY14" fmla="*/ 354216 h 456971"/>
              <a:gd name="connsiteX15" fmla="*/ 0 w 457200"/>
              <a:gd name="connsiteY15" fmla="*/ 284836 h 456971"/>
              <a:gd name="connsiteX16" fmla="*/ 4343 w 457200"/>
              <a:gd name="connsiteY16" fmla="*/ 239893 h 456971"/>
              <a:gd name="connsiteX17" fmla="*/ 100584 w 457200"/>
              <a:gd name="connsiteY17" fmla="*/ 239893 h 456971"/>
              <a:gd name="connsiteX18" fmla="*/ 131102 w 457200"/>
              <a:gd name="connsiteY18" fmla="*/ 266205 h 456971"/>
              <a:gd name="connsiteX19" fmla="*/ 106333 w 457200"/>
              <a:gd name="connsiteY19" fmla="*/ 325931 h 456971"/>
              <a:gd name="connsiteX20" fmla="*/ 166058 w 457200"/>
              <a:gd name="connsiteY20" fmla="*/ 350700 h 456971"/>
              <a:gd name="connsiteX21" fmla="*/ 190828 w 457200"/>
              <a:gd name="connsiteY21" fmla="*/ 290974 h 456971"/>
              <a:gd name="connsiteX22" fmla="*/ 165552 w 457200"/>
              <a:gd name="connsiteY22" fmla="*/ 265999 h 456971"/>
              <a:gd name="connsiteX23" fmla="*/ 100584 w 457200"/>
              <a:gd name="connsiteY23" fmla="*/ 205603 h 456971"/>
              <a:gd name="connsiteX24" fmla="*/ 23774 w 457200"/>
              <a:gd name="connsiteY24" fmla="*/ 205603 h 456971"/>
              <a:gd name="connsiteX25" fmla="*/ 35090 w 457200"/>
              <a:gd name="connsiteY25" fmla="*/ 198699 h 456971"/>
              <a:gd name="connsiteX26" fmla="*/ 31021 w 457200"/>
              <a:gd name="connsiteY26" fmla="*/ 172936 h 456971"/>
              <a:gd name="connsiteX27" fmla="*/ 37765 w 457200"/>
              <a:gd name="connsiteY27" fmla="*/ 123078 h 456971"/>
              <a:gd name="connsiteX28" fmla="*/ 61493 w 457200"/>
              <a:gd name="connsiteY28" fmla="*/ 82525 h 456971"/>
              <a:gd name="connsiteX29" fmla="*/ 86548 w 457200"/>
              <a:gd name="connsiteY29" fmla="*/ 69563 h 456971"/>
              <a:gd name="connsiteX30" fmla="*/ 117478 w 457200"/>
              <a:gd name="connsiteY30" fmla="*/ 22997 h 456971"/>
              <a:gd name="connsiteX31" fmla="*/ 186058 w 457200"/>
              <a:gd name="connsiteY31" fmla="*/ 0 h 456971"/>
              <a:gd name="connsiteX32" fmla="*/ 245745 w 457200"/>
              <a:gd name="connsiteY32" fmla="*/ 342763 h 456971"/>
              <a:gd name="connsiteX33" fmla="*/ 283464 w 457200"/>
              <a:gd name="connsiteY33" fmla="*/ 342763 h 456971"/>
              <a:gd name="connsiteX34" fmla="*/ 348615 w 457200"/>
              <a:gd name="connsiteY34" fmla="*/ 277612 h 456971"/>
              <a:gd name="connsiteX35" fmla="*/ 348615 w 457200"/>
              <a:gd name="connsiteY35" fmla="*/ 236578 h 456971"/>
              <a:gd name="connsiteX36" fmla="*/ 373852 w 457200"/>
              <a:gd name="connsiteY36" fmla="*/ 177050 h 456971"/>
              <a:gd name="connsiteX37" fmla="*/ 314325 w 457200"/>
              <a:gd name="connsiteY37" fmla="*/ 151811 h 456971"/>
              <a:gd name="connsiteX38" fmla="*/ 289088 w 457200"/>
              <a:gd name="connsiteY38" fmla="*/ 211338 h 456971"/>
              <a:gd name="connsiteX39" fmla="*/ 314325 w 457200"/>
              <a:gd name="connsiteY39" fmla="*/ 236578 h 456971"/>
              <a:gd name="connsiteX40" fmla="*/ 314325 w 457200"/>
              <a:gd name="connsiteY40" fmla="*/ 277612 h 456971"/>
              <a:gd name="connsiteX41" fmla="*/ 283464 w 457200"/>
              <a:gd name="connsiteY41" fmla="*/ 308473 h 456971"/>
              <a:gd name="connsiteX42" fmla="*/ 245745 w 457200"/>
              <a:gd name="connsiteY42" fmla="*/ 308473 h 456971"/>
              <a:gd name="connsiteX43" fmla="*/ 245745 w 457200"/>
              <a:gd name="connsiteY43" fmla="*/ 32255 h 456971"/>
              <a:gd name="connsiteX44" fmla="*/ 271120 w 457200"/>
              <a:gd name="connsiteY44" fmla="*/ 0 h 456971"/>
              <a:gd name="connsiteX45" fmla="*/ 339722 w 457200"/>
              <a:gd name="connsiteY45" fmla="*/ 22997 h 456971"/>
              <a:gd name="connsiteX46" fmla="*/ 370652 w 457200"/>
              <a:gd name="connsiteY46" fmla="*/ 69563 h 456971"/>
              <a:gd name="connsiteX47" fmla="*/ 395707 w 457200"/>
              <a:gd name="connsiteY47" fmla="*/ 82525 h 456971"/>
              <a:gd name="connsiteX48" fmla="*/ 419435 w 457200"/>
              <a:gd name="connsiteY48" fmla="*/ 123078 h 456971"/>
              <a:gd name="connsiteX49" fmla="*/ 426179 w 457200"/>
              <a:gd name="connsiteY49" fmla="*/ 172936 h 456971"/>
              <a:gd name="connsiteX50" fmla="*/ 422110 w 457200"/>
              <a:gd name="connsiteY50" fmla="*/ 198699 h 456971"/>
              <a:gd name="connsiteX51" fmla="*/ 423619 w 457200"/>
              <a:gd name="connsiteY51" fmla="*/ 199385 h 456971"/>
              <a:gd name="connsiteX52" fmla="*/ 444055 w 457200"/>
              <a:gd name="connsiteY52" fmla="*/ 217902 h 456971"/>
              <a:gd name="connsiteX53" fmla="*/ 457200 w 457200"/>
              <a:gd name="connsiteY53" fmla="*/ 284836 h 456971"/>
              <a:gd name="connsiteX54" fmla="*/ 428351 w 457200"/>
              <a:gd name="connsiteY54" fmla="*/ 354216 h 456971"/>
              <a:gd name="connsiteX55" fmla="*/ 399319 w 457200"/>
              <a:gd name="connsiteY55" fmla="*/ 369989 h 456971"/>
              <a:gd name="connsiteX56" fmla="*/ 376024 w 457200"/>
              <a:gd name="connsiteY56" fmla="*/ 418841 h 456971"/>
              <a:gd name="connsiteX57" fmla="*/ 299283 w 457200"/>
              <a:gd name="connsiteY57" fmla="*/ 456971 h 456971"/>
              <a:gd name="connsiteX58" fmla="*/ 263622 w 457200"/>
              <a:gd name="connsiteY58" fmla="*/ 448125 h 456971"/>
              <a:gd name="connsiteX59" fmla="*/ 245745 w 457200"/>
              <a:gd name="connsiteY59" fmla="*/ 414726 h 456971"/>
              <a:gd name="connsiteX60" fmla="*/ 245745 w 457200"/>
              <a:gd name="connsiteY60" fmla="*/ 342763 h 456971"/>
              <a:gd name="connsiteX61" fmla="*/ 137160 w 457200"/>
              <a:gd name="connsiteY61" fmla="*/ 148453 h 456971"/>
              <a:gd name="connsiteX62" fmla="*/ 148590 w 457200"/>
              <a:gd name="connsiteY62" fmla="*/ 137023 h 456971"/>
              <a:gd name="connsiteX63" fmla="*/ 160020 w 457200"/>
              <a:gd name="connsiteY63" fmla="*/ 148453 h 456971"/>
              <a:gd name="connsiteX64" fmla="*/ 148590 w 457200"/>
              <a:gd name="connsiteY64" fmla="*/ 159883 h 456971"/>
              <a:gd name="connsiteX65" fmla="*/ 137160 w 457200"/>
              <a:gd name="connsiteY65" fmla="*/ 148453 h 456971"/>
              <a:gd name="connsiteX66" fmla="*/ 148590 w 457200"/>
              <a:gd name="connsiteY66" fmla="*/ 297043 h 456971"/>
              <a:gd name="connsiteX67" fmla="*/ 137160 w 457200"/>
              <a:gd name="connsiteY67" fmla="*/ 308473 h 456971"/>
              <a:gd name="connsiteX68" fmla="*/ 148590 w 457200"/>
              <a:gd name="connsiteY68" fmla="*/ 319903 h 456971"/>
              <a:gd name="connsiteX69" fmla="*/ 160020 w 457200"/>
              <a:gd name="connsiteY69" fmla="*/ 308473 h 456971"/>
              <a:gd name="connsiteX70" fmla="*/ 148590 w 457200"/>
              <a:gd name="connsiteY70" fmla="*/ 297043 h 456971"/>
              <a:gd name="connsiteX71" fmla="*/ 320040 w 457200"/>
              <a:gd name="connsiteY71" fmla="*/ 194173 h 456971"/>
              <a:gd name="connsiteX72" fmla="*/ 331470 w 457200"/>
              <a:gd name="connsiteY72" fmla="*/ 205603 h 456971"/>
              <a:gd name="connsiteX73" fmla="*/ 342900 w 457200"/>
              <a:gd name="connsiteY73" fmla="*/ 194173 h 456971"/>
              <a:gd name="connsiteX74" fmla="*/ 331470 w 457200"/>
              <a:gd name="connsiteY74" fmla="*/ 182743 h 456971"/>
              <a:gd name="connsiteX75" fmla="*/ 320040 w 457200"/>
              <a:gd name="connsiteY75" fmla="*/ 194173 h 4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57200" h="456971">
                <a:moveTo>
                  <a:pt x="186080" y="0"/>
                </a:moveTo>
                <a:cubicBezTo>
                  <a:pt x="202242" y="0"/>
                  <a:pt x="211455" y="16093"/>
                  <a:pt x="211455" y="32255"/>
                </a:cubicBezTo>
                <a:lnTo>
                  <a:pt x="211455" y="131308"/>
                </a:lnTo>
                <a:lnTo>
                  <a:pt x="190995" y="131308"/>
                </a:lnTo>
                <a:cubicBezTo>
                  <a:pt x="181526" y="107900"/>
                  <a:pt x="154874" y="96600"/>
                  <a:pt x="131467" y="106069"/>
                </a:cubicBezTo>
                <a:cubicBezTo>
                  <a:pt x="108059" y="115538"/>
                  <a:pt x="96759" y="142190"/>
                  <a:pt x="106228" y="165598"/>
                </a:cubicBezTo>
                <a:cubicBezTo>
                  <a:pt x="115697" y="189006"/>
                  <a:pt x="142349" y="200306"/>
                  <a:pt x="165757" y="190835"/>
                </a:cubicBezTo>
                <a:cubicBezTo>
                  <a:pt x="177242" y="186190"/>
                  <a:pt x="186350" y="177083"/>
                  <a:pt x="190995" y="165598"/>
                </a:cubicBezTo>
                <a:lnTo>
                  <a:pt x="211455" y="165598"/>
                </a:lnTo>
                <a:lnTo>
                  <a:pt x="211455" y="414726"/>
                </a:lnTo>
                <a:cubicBezTo>
                  <a:pt x="211455" y="428351"/>
                  <a:pt x="205694" y="441907"/>
                  <a:pt x="193556" y="448102"/>
                </a:cubicBezTo>
                <a:cubicBezTo>
                  <a:pt x="182549" y="453867"/>
                  <a:pt x="170319" y="456910"/>
                  <a:pt x="157894" y="456971"/>
                </a:cubicBezTo>
                <a:cubicBezTo>
                  <a:pt x="123375" y="456971"/>
                  <a:pt x="97704" y="439506"/>
                  <a:pt x="81176" y="418841"/>
                </a:cubicBezTo>
                <a:cubicBezTo>
                  <a:pt x="69729" y="404581"/>
                  <a:pt x="61748" y="387857"/>
                  <a:pt x="57859" y="369989"/>
                </a:cubicBezTo>
                <a:cubicBezTo>
                  <a:pt x="47184" y="366839"/>
                  <a:pt x="37297" y="361462"/>
                  <a:pt x="28849" y="354216"/>
                </a:cubicBezTo>
                <a:cubicBezTo>
                  <a:pt x="12619" y="340248"/>
                  <a:pt x="0" y="317845"/>
                  <a:pt x="0" y="284836"/>
                </a:cubicBezTo>
                <a:cubicBezTo>
                  <a:pt x="0" y="267576"/>
                  <a:pt x="1234" y="252534"/>
                  <a:pt x="4343" y="239893"/>
                </a:cubicBezTo>
                <a:lnTo>
                  <a:pt x="100584" y="239893"/>
                </a:lnTo>
                <a:cubicBezTo>
                  <a:pt x="116083" y="239893"/>
                  <a:pt x="128930" y="251323"/>
                  <a:pt x="131102" y="266205"/>
                </a:cubicBezTo>
                <a:cubicBezTo>
                  <a:pt x="107770" y="275859"/>
                  <a:pt x="96680" y="302598"/>
                  <a:pt x="106333" y="325931"/>
                </a:cubicBezTo>
                <a:cubicBezTo>
                  <a:pt x="115985" y="349262"/>
                  <a:pt x="142725" y="360351"/>
                  <a:pt x="166058" y="350700"/>
                </a:cubicBezTo>
                <a:cubicBezTo>
                  <a:pt x="189391" y="341046"/>
                  <a:pt x="200480" y="314307"/>
                  <a:pt x="190828" y="290974"/>
                </a:cubicBezTo>
                <a:cubicBezTo>
                  <a:pt x="186115" y="279582"/>
                  <a:pt x="177000" y="270576"/>
                  <a:pt x="165552" y="265999"/>
                </a:cubicBezTo>
                <a:cubicBezTo>
                  <a:pt x="163061" y="231956"/>
                  <a:pt x="134718" y="205607"/>
                  <a:pt x="100584" y="205603"/>
                </a:cubicBezTo>
                <a:lnTo>
                  <a:pt x="23774" y="205603"/>
                </a:lnTo>
                <a:cubicBezTo>
                  <a:pt x="27198" y="202773"/>
                  <a:pt x="31008" y="200448"/>
                  <a:pt x="35090" y="198699"/>
                </a:cubicBezTo>
                <a:cubicBezTo>
                  <a:pt x="32734" y="190300"/>
                  <a:pt x="31368" y="181653"/>
                  <a:pt x="31021" y="172936"/>
                </a:cubicBezTo>
                <a:cubicBezTo>
                  <a:pt x="30267" y="156134"/>
                  <a:pt x="32781" y="138646"/>
                  <a:pt x="37765" y="123078"/>
                </a:cubicBezTo>
                <a:cubicBezTo>
                  <a:pt x="42702" y="107762"/>
                  <a:pt x="50521" y="92834"/>
                  <a:pt x="61493" y="82525"/>
                </a:cubicBezTo>
                <a:cubicBezTo>
                  <a:pt x="68377" y="75817"/>
                  <a:pt x="77097" y="71306"/>
                  <a:pt x="86548" y="69563"/>
                </a:cubicBezTo>
                <a:cubicBezTo>
                  <a:pt x="91097" y="50361"/>
                  <a:pt x="102687" y="34496"/>
                  <a:pt x="117478" y="22997"/>
                </a:cubicBezTo>
                <a:cubicBezTo>
                  <a:pt x="136474" y="8184"/>
                  <a:pt x="161369" y="0"/>
                  <a:pt x="186058" y="0"/>
                </a:cubicBezTo>
                <a:close/>
                <a:moveTo>
                  <a:pt x="245745" y="342763"/>
                </a:moveTo>
                <a:lnTo>
                  <a:pt x="283464" y="342763"/>
                </a:lnTo>
                <a:cubicBezTo>
                  <a:pt x="319446" y="342763"/>
                  <a:pt x="348615" y="313593"/>
                  <a:pt x="348615" y="277612"/>
                </a:cubicBezTo>
                <a:lnTo>
                  <a:pt x="348615" y="236578"/>
                </a:lnTo>
                <a:cubicBezTo>
                  <a:pt x="372024" y="227110"/>
                  <a:pt x="383323" y="200457"/>
                  <a:pt x="373852" y="177050"/>
                </a:cubicBezTo>
                <a:cubicBezTo>
                  <a:pt x="364384" y="153642"/>
                  <a:pt x="337734" y="142342"/>
                  <a:pt x="314325" y="151811"/>
                </a:cubicBezTo>
                <a:cubicBezTo>
                  <a:pt x="290916" y="161280"/>
                  <a:pt x="279617" y="187932"/>
                  <a:pt x="289088" y="211338"/>
                </a:cubicBezTo>
                <a:cubicBezTo>
                  <a:pt x="293733" y="222826"/>
                  <a:pt x="302840" y="231933"/>
                  <a:pt x="314325" y="236578"/>
                </a:cubicBezTo>
                <a:lnTo>
                  <a:pt x="314325" y="277612"/>
                </a:lnTo>
                <a:cubicBezTo>
                  <a:pt x="314325" y="294656"/>
                  <a:pt x="300508" y="308473"/>
                  <a:pt x="283464" y="308473"/>
                </a:cubicBezTo>
                <a:lnTo>
                  <a:pt x="245745" y="308473"/>
                </a:lnTo>
                <a:lnTo>
                  <a:pt x="245745" y="32255"/>
                </a:lnTo>
                <a:cubicBezTo>
                  <a:pt x="245745" y="16093"/>
                  <a:pt x="254958" y="0"/>
                  <a:pt x="271120" y="0"/>
                </a:cubicBezTo>
                <a:cubicBezTo>
                  <a:pt x="295854" y="0"/>
                  <a:pt x="320726" y="8184"/>
                  <a:pt x="339722" y="22997"/>
                </a:cubicBezTo>
                <a:cubicBezTo>
                  <a:pt x="354513" y="34496"/>
                  <a:pt x="366103" y="50383"/>
                  <a:pt x="370652" y="69563"/>
                </a:cubicBezTo>
                <a:cubicBezTo>
                  <a:pt x="380253" y="71163"/>
                  <a:pt x="388803" y="76055"/>
                  <a:pt x="395707" y="82525"/>
                </a:cubicBezTo>
                <a:cubicBezTo>
                  <a:pt x="406679" y="92834"/>
                  <a:pt x="414498" y="107739"/>
                  <a:pt x="419435" y="123078"/>
                </a:cubicBezTo>
                <a:cubicBezTo>
                  <a:pt x="424419" y="138646"/>
                  <a:pt x="426933" y="156134"/>
                  <a:pt x="426179" y="172936"/>
                </a:cubicBezTo>
                <a:cubicBezTo>
                  <a:pt x="425790" y="181531"/>
                  <a:pt x="424533" y="190310"/>
                  <a:pt x="422110" y="198699"/>
                </a:cubicBezTo>
                <a:lnTo>
                  <a:pt x="423619" y="199385"/>
                </a:lnTo>
                <a:cubicBezTo>
                  <a:pt x="432077" y="203363"/>
                  <a:pt x="438935" y="209603"/>
                  <a:pt x="444055" y="217902"/>
                </a:cubicBezTo>
                <a:cubicBezTo>
                  <a:pt x="453771" y="233561"/>
                  <a:pt x="457200" y="256101"/>
                  <a:pt x="457200" y="284836"/>
                </a:cubicBezTo>
                <a:cubicBezTo>
                  <a:pt x="457200" y="317868"/>
                  <a:pt x="444581" y="340294"/>
                  <a:pt x="428351" y="354216"/>
                </a:cubicBezTo>
                <a:cubicBezTo>
                  <a:pt x="419897" y="361467"/>
                  <a:pt x="410001" y="366841"/>
                  <a:pt x="399319" y="369989"/>
                </a:cubicBezTo>
                <a:cubicBezTo>
                  <a:pt x="395435" y="387854"/>
                  <a:pt x="387461" y="404576"/>
                  <a:pt x="376024" y="418841"/>
                </a:cubicBezTo>
                <a:cubicBezTo>
                  <a:pt x="359496" y="439506"/>
                  <a:pt x="333825" y="456971"/>
                  <a:pt x="299283" y="456971"/>
                </a:cubicBezTo>
                <a:cubicBezTo>
                  <a:pt x="286859" y="456917"/>
                  <a:pt x="274631" y="453883"/>
                  <a:pt x="263622" y="448125"/>
                </a:cubicBezTo>
                <a:cubicBezTo>
                  <a:pt x="251506" y="441907"/>
                  <a:pt x="245745" y="428351"/>
                  <a:pt x="245745" y="414726"/>
                </a:cubicBezTo>
                <a:lnTo>
                  <a:pt x="245745" y="342763"/>
                </a:lnTo>
                <a:close/>
                <a:moveTo>
                  <a:pt x="137160" y="148453"/>
                </a:moveTo>
                <a:cubicBezTo>
                  <a:pt x="137160" y="142140"/>
                  <a:pt x="142277" y="137023"/>
                  <a:pt x="148590" y="137023"/>
                </a:cubicBezTo>
                <a:cubicBezTo>
                  <a:pt x="154903" y="137023"/>
                  <a:pt x="160020" y="142140"/>
                  <a:pt x="160020" y="148453"/>
                </a:cubicBezTo>
                <a:cubicBezTo>
                  <a:pt x="160020" y="154765"/>
                  <a:pt x="154903" y="159883"/>
                  <a:pt x="148590" y="159883"/>
                </a:cubicBezTo>
                <a:cubicBezTo>
                  <a:pt x="142277" y="159883"/>
                  <a:pt x="137160" y="154765"/>
                  <a:pt x="137160" y="148453"/>
                </a:cubicBezTo>
                <a:close/>
                <a:moveTo>
                  <a:pt x="148590" y="297043"/>
                </a:moveTo>
                <a:cubicBezTo>
                  <a:pt x="142277" y="297043"/>
                  <a:pt x="137160" y="302161"/>
                  <a:pt x="137160" y="308473"/>
                </a:cubicBezTo>
                <a:cubicBezTo>
                  <a:pt x="137160" y="314785"/>
                  <a:pt x="142277" y="319903"/>
                  <a:pt x="148590" y="319903"/>
                </a:cubicBezTo>
                <a:cubicBezTo>
                  <a:pt x="154903" y="319903"/>
                  <a:pt x="160020" y="314785"/>
                  <a:pt x="160020" y="308473"/>
                </a:cubicBezTo>
                <a:cubicBezTo>
                  <a:pt x="160020" y="302161"/>
                  <a:pt x="154903" y="297043"/>
                  <a:pt x="148590" y="297043"/>
                </a:cubicBezTo>
                <a:close/>
                <a:moveTo>
                  <a:pt x="320040" y="194173"/>
                </a:moveTo>
                <a:cubicBezTo>
                  <a:pt x="320040" y="200484"/>
                  <a:pt x="325158" y="205603"/>
                  <a:pt x="331470" y="205603"/>
                </a:cubicBezTo>
                <a:cubicBezTo>
                  <a:pt x="337782" y="205603"/>
                  <a:pt x="342900" y="200484"/>
                  <a:pt x="342900" y="194173"/>
                </a:cubicBezTo>
                <a:cubicBezTo>
                  <a:pt x="342900" y="187861"/>
                  <a:pt x="337782" y="182743"/>
                  <a:pt x="331470" y="182743"/>
                </a:cubicBezTo>
                <a:cubicBezTo>
                  <a:pt x="325158" y="182743"/>
                  <a:pt x="320040" y="187861"/>
                  <a:pt x="320040" y="194173"/>
                </a:cubicBez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grpSp>
        <p:nvGrpSpPr>
          <p:cNvPr id="1082" name="Group 1081">
            <a:extLst>
              <a:ext uri="{FF2B5EF4-FFF2-40B4-BE49-F238E27FC236}">
                <a16:creationId xmlns:a16="http://schemas.microsoft.com/office/drawing/2014/main" id="{0CC2B738-07A0-B446-75AC-F4647994B8AF}"/>
              </a:ext>
            </a:extLst>
          </p:cNvPr>
          <p:cNvGrpSpPr/>
          <p:nvPr/>
        </p:nvGrpSpPr>
        <p:grpSpPr>
          <a:xfrm>
            <a:off x="5461989" y="1885041"/>
            <a:ext cx="1208955" cy="835435"/>
            <a:chOff x="4096492" y="2748616"/>
            <a:chExt cx="906716" cy="626576"/>
          </a:xfrm>
        </p:grpSpPr>
        <p:sp>
          <p:nvSpPr>
            <p:cNvPr id="1083" name="Rounded Rectangle 9">
              <a:extLst>
                <a:ext uri="{FF2B5EF4-FFF2-40B4-BE49-F238E27FC236}">
                  <a16:creationId xmlns:a16="http://schemas.microsoft.com/office/drawing/2014/main" id="{7E397FF2-6037-8ED8-2E04-D8A404176246}"/>
                </a:ext>
              </a:extLst>
            </p:cNvPr>
            <p:cNvSpPr/>
            <p:nvPr/>
          </p:nvSpPr>
          <p:spPr bwMode="auto">
            <a:xfrm rot="10800000" flipH="1" flipV="1">
              <a:off x="4096492" y="2748616"/>
              <a:ext cx="906716" cy="626576"/>
            </a:xfrm>
            <a:prstGeom prst="roundRect">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err="1">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84" name="Rectangle 1083">
              <a:extLst>
                <a:ext uri="{FF2B5EF4-FFF2-40B4-BE49-F238E27FC236}">
                  <a16:creationId xmlns:a16="http://schemas.microsoft.com/office/drawing/2014/main" id="{B4E66B39-6247-75E9-0C6C-6BEA196C4344}"/>
                </a:ext>
              </a:extLst>
            </p:cNvPr>
            <p:cNvSpPr/>
            <p:nvPr/>
          </p:nvSpPr>
          <p:spPr>
            <a:xfrm>
              <a:off x="4162522" y="2904971"/>
              <a:ext cx="774656" cy="360098"/>
            </a:xfrm>
            <a:prstGeom prst="rect">
              <a:avLst/>
            </a:prstGeom>
            <a:no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1" i="0" u="none" strike="noStrike" kern="0" cap="none" spc="0" normalizeH="0" baseline="0" noProof="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a:t>
              </a:r>
            </a:p>
          </p:txBody>
        </p:sp>
      </p:grpSp>
      <p:sp>
        <p:nvSpPr>
          <p:cNvPr id="1102" name="Graphic 1074">
            <a:extLst>
              <a:ext uri="{FF2B5EF4-FFF2-40B4-BE49-F238E27FC236}">
                <a16:creationId xmlns:a16="http://schemas.microsoft.com/office/drawing/2014/main" id="{5F8DBBDB-3401-41C0-662B-1C187EE3F44D}"/>
              </a:ext>
            </a:extLst>
          </p:cNvPr>
          <p:cNvSpPr/>
          <p:nvPr/>
        </p:nvSpPr>
        <p:spPr>
          <a:xfrm>
            <a:off x="3515283" y="2992747"/>
            <a:ext cx="506729" cy="506729"/>
          </a:xfrm>
          <a:custGeom>
            <a:avLst/>
            <a:gdLst>
              <a:gd name="connsiteX0" fmla="*/ 273633 w 641259"/>
              <a:gd name="connsiteY0" fmla="*/ 442730 h 641258"/>
              <a:gd name="connsiteX1" fmla="*/ 209814 w 641259"/>
              <a:gd name="connsiteY1" fmla="*/ 442730 h 641258"/>
              <a:gd name="connsiteX2" fmla="*/ 211338 w 641259"/>
              <a:gd name="connsiteY2" fmla="*/ 451726 h 641258"/>
              <a:gd name="connsiteX3" fmla="*/ 304169 w 641259"/>
              <a:gd name="connsiteY3" fmla="*/ 610639 h 641258"/>
              <a:gd name="connsiteX4" fmla="*/ 348445 w 641259"/>
              <a:gd name="connsiteY4" fmla="*/ 580131 h 641258"/>
              <a:gd name="connsiteX5" fmla="*/ 334706 w 641259"/>
              <a:gd name="connsiteY5" fmla="*/ 580131 h 641258"/>
              <a:gd name="connsiteX6" fmla="*/ 273633 w 641259"/>
              <a:gd name="connsiteY6" fmla="*/ 519053 h 641258"/>
              <a:gd name="connsiteX7" fmla="*/ 273633 w 641259"/>
              <a:gd name="connsiteY7" fmla="*/ 442730 h 641258"/>
              <a:gd name="connsiteX8" fmla="*/ 273633 w 641259"/>
              <a:gd name="connsiteY8" fmla="*/ 396926 h 641258"/>
              <a:gd name="connsiteX9" fmla="*/ 202791 w 641259"/>
              <a:gd name="connsiteY9" fmla="*/ 396926 h 641258"/>
              <a:gd name="connsiteX10" fmla="*/ 197293 w 641259"/>
              <a:gd name="connsiteY10" fmla="*/ 305297 h 641258"/>
              <a:gd name="connsiteX11" fmla="*/ 198516 w 641259"/>
              <a:gd name="connsiteY11" fmla="*/ 259126 h 641258"/>
              <a:gd name="connsiteX12" fmla="*/ 199734 w 641259"/>
              <a:gd name="connsiteY12" fmla="*/ 244209 h 641258"/>
              <a:gd name="connsiteX13" fmla="*/ 408910 w 641259"/>
              <a:gd name="connsiteY13" fmla="*/ 244209 h 641258"/>
              <a:gd name="connsiteX14" fmla="*/ 411046 w 641259"/>
              <a:gd name="connsiteY14" fmla="*/ 305281 h 641258"/>
              <a:gd name="connsiteX15" fmla="*/ 334706 w 641259"/>
              <a:gd name="connsiteY15" fmla="*/ 305281 h 641258"/>
              <a:gd name="connsiteX16" fmla="*/ 273633 w 641259"/>
              <a:gd name="connsiteY16" fmla="*/ 366360 h 641258"/>
              <a:gd name="connsiteX17" fmla="*/ 273633 w 641259"/>
              <a:gd name="connsiteY17" fmla="*/ 396926 h 641258"/>
              <a:gd name="connsiteX18" fmla="*/ 609531 w 641259"/>
              <a:gd name="connsiteY18" fmla="*/ 305281 h 641258"/>
              <a:gd name="connsiteX19" fmla="*/ 609531 w 641259"/>
              <a:gd name="connsiteY19" fmla="*/ 305281 h 641258"/>
              <a:gd name="connsiteX20" fmla="*/ 456850 w 641259"/>
              <a:gd name="connsiteY20" fmla="*/ 305281 h 641258"/>
              <a:gd name="connsiteX21" fmla="*/ 455933 w 641259"/>
              <a:gd name="connsiteY21" fmla="*/ 264256 h 641258"/>
              <a:gd name="connsiteX22" fmla="*/ 454714 w 641259"/>
              <a:gd name="connsiteY22" fmla="*/ 244228 h 641258"/>
              <a:gd name="connsiteX23" fmla="*/ 603425 w 641259"/>
              <a:gd name="connsiteY23" fmla="*/ 244209 h 641258"/>
              <a:gd name="connsiteX24" fmla="*/ 609531 w 641259"/>
              <a:gd name="connsiteY24" fmla="*/ 305281 h 641258"/>
              <a:gd name="connsiteX25" fmla="*/ 162787 w 641259"/>
              <a:gd name="connsiteY25" fmla="*/ 442730 h 641258"/>
              <a:gd name="connsiteX26" fmla="*/ 31480 w 641259"/>
              <a:gd name="connsiteY26" fmla="*/ 442737 h 641258"/>
              <a:gd name="connsiteX27" fmla="*/ 35756 w 641259"/>
              <a:gd name="connsiteY27" fmla="*/ 451253 h 641258"/>
              <a:gd name="connsiteX28" fmla="*/ 217448 w 641259"/>
              <a:gd name="connsiteY28" fmla="*/ 598278 h 641258"/>
              <a:gd name="connsiteX29" fmla="*/ 162787 w 641259"/>
              <a:gd name="connsiteY29" fmla="*/ 442730 h 641258"/>
              <a:gd name="connsiteX30" fmla="*/ 153625 w 641259"/>
              <a:gd name="connsiteY30" fmla="*/ 244228 h 641258"/>
              <a:gd name="connsiteX31" fmla="*/ 4914 w 641259"/>
              <a:gd name="connsiteY31" fmla="*/ 244209 h 641258"/>
              <a:gd name="connsiteX32" fmla="*/ -1192 w 641259"/>
              <a:gd name="connsiteY32" fmla="*/ 305297 h 641258"/>
              <a:gd name="connsiteX33" fmla="*/ 12853 w 641259"/>
              <a:gd name="connsiteY33" fmla="*/ 396926 h 641258"/>
              <a:gd name="connsiteX34" fmla="*/ 156376 w 641259"/>
              <a:gd name="connsiteY34" fmla="*/ 396926 h 641258"/>
              <a:gd name="connsiteX35" fmla="*/ 154542 w 641259"/>
              <a:gd name="connsiteY35" fmla="*/ 379206 h 641258"/>
              <a:gd name="connsiteX36" fmla="*/ 151489 w 641259"/>
              <a:gd name="connsiteY36" fmla="*/ 305297 h 641258"/>
              <a:gd name="connsiteX37" fmla="*/ 153625 w 641259"/>
              <a:gd name="connsiteY37" fmla="*/ 244228 h 641258"/>
              <a:gd name="connsiteX38" fmla="*/ 390891 w 641259"/>
              <a:gd name="connsiteY38" fmla="*/ 12318 h 641258"/>
              <a:gd name="connsiteX39" fmla="*/ 393944 w 641259"/>
              <a:gd name="connsiteY39" fmla="*/ 17515 h 641258"/>
              <a:gd name="connsiteX40" fmla="*/ 450133 w 641259"/>
              <a:gd name="connsiteY40" fmla="*/ 198408 h 641258"/>
              <a:gd name="connsiteX41" fmla="*/ 590293 w 641259"/>
              <a:gd name="connsiteY41" fmla="*/ 198399 h 641258"/>
              <a:gd name="connsiteX42" fmla="*/ 390891 w 641259"/>
              <a:gd name="connsiteY42" fmla="*/ 12318 h 641258"/>
              <a:gd name="connsiteX43" fmla="*/ 217448 w 641259"/>
              <a:gd name="connsiteY43" fmla="*/ 12318 h 641258"/>
              <a:gd name="connsiteX44" fmla="*/ 213784 w 641259"/>
              <a:gd name="connsiteY44" fmla="*/ 13442 h 641258"/>
              <a:gd name="connsiteX45" fmla="*/ 18046 w 641259"/>
              <a:gd name="connsiteY45" fmla="*/ 198399 h 641258"/>
              <a:gd name="connsiteX46" fmla="*/ 158206 w 641259"/>
              <a:gd name="connsiteY46" fmla="*/ 198408 h 641258"/>
              <a:gd name="connsiteX47" fmla="*/ 160040 w 641259"/>
              <a:gd name="connsiteY47" fmla="*/ 184975 h 641258"/>
              <a:gd name="connsiteX48" fmla="*/ 217448 w 641259"/>
              <a:gd name="connsiteY48" fmla="*/ 12318 h 641258"/>
              <a:gd name="connsiteX49" fmla="*/ 402189 w 641259"/>
              <a:gd name="connsiteY49" fmla="*/ 188786 h 641258"/>
              <a:gd name="connsiteX50" fmla="*/ 304169 w 641259"/>
              <a:gd name="connsiteY50" fmla="*/ -49 h 641258"/>
              <a:gd name="connsiteX51" fmla="*/ 204621 w 641259"/>
              <a:gd name="connsiteY51" fmla="*/ 198399 h 641258"/>
              <a:gd name="connsiteX52" fmla="*/ 403718 w 641259"/>
              <a:gd name="connsiteY52" fmla="*/ 198399 h 641258"/>
              <a:gd name="connsiteX53" fmla="*/ 402189 w 641259"/>
              <a:gd name="connsiteY53" fmla="*/ 188786 h 641258"/>
              <a:gd name="connsiteX54" fmla="*/ 304169 w 641259"/>
              <a:gd name="connsiteY54" fmla="*/ 366360 h 641258"/>
              <a:gd name="connsiteX55" fmla="*/ 334706 w 641259"/>
              <a:gd name="connsiteY55" fmla="*/ 335821 h 641258"/>
              <a:gd name="connsiteX56" fmla="*/ 609531 w 641259"/>
              <a:gd name="connsiteY56" fmla="*/ 335821 h 641258"/>
              <a:gd name="connsiteX57" fmla="*/ 640067 w 641259"/>
              <a:gd name="connsiteY57" fmla="*/ 366360 h 641258"/>
              <a:gd name="connsiteX58" fmla="*/ 640067 w 641259"/>
              <a:gd name="connsiteY58" fmla="*/ 519053 h 641258"/>
              <a:gd name="connsiteX59" fmla="*/ 609531 w 641259"/>
              <a:gd name="connsiteY59" fmla="*/ 549592 h 641258"/>
              <a:gd name="connsiteX60" fmla="*/ 517922 w 641259"/>
              <a:gd name="connsiteY60" fmla="*/ 549592 h 641258"/>
              <a:gd name="connsiteX61" fmla="*/ 517922 w 641259"/>
              <a:gd name="connsiteY61" fmla="*/ 610670 h 641258"/>
              <a:gd name="connsiteX62" fmla="*/ 533191 w 641259"/>
              <a:gd name="connsiteY62" fmla="*/ 610670 h 641258"/>
              <a:gd name="connsiteX63" fmla="*/ 548459 w 641259"/>
              <a:gd name="connsiteY63" fmla="*/ 625941 h 641258"/>
              <a:gd name="connsiteX64" fmla="*/ 533191 w 641259"/>
              <a:gd name="connsiteY64" fmla="*/ 641209 h 641258"/>
              <a:gd name="connsiteX65" fmla="*/ 411046 w 641259"/>
              <a:gd name="connsiteY65" fmla="*/ 641209 h 641258"/>
              <a:gd name="connsiteX66" fmla="*/ 395778 w 641259"/>
              <a:gd name="connsiteY66" fmla="*/ 625941 h 641258"/>
              <a:gd name="connsiteX67" fmla="*/ 411046 w 641259"/>
              <a:gd name="connsiteY67" fmla="*/ 610670 h 641258"/>
              <a:gd name="connsiteX68" fmla="*/ 426314 w 641259"/>
              <a:gd name="connsiteY68" fmla="*/ 610670 h 641258"/>
              <a:gd name="connsiteX69" fmla="*/ 426314 w 641259"/>
              <a:gd name="connsiteY69" fmla="*/ 549592 h 641258"/>
              <a:gd name="connsiteX70" fmla="*/ 334706 w 641259"/>
              <a:gd name="connsiteY70" fmla="*/ 549592 h 641258"/>
              <a:gd name="connsiteX71" fmla="*/ 304169 w 641259"/>
              <a:gd name="connsiteY71" fmla="*/ 519053 h 641258"/>
              <a:gd name="connsiteX72" fmla="*/ 304169 w 641259"/>
              <a:gd name="connsiteY72" fmla="*/ 366360 h 64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41259" h="641258">
                <a:moveTo>
                  <a:pt x="273633" y="442730"/>
                </a:moveTo>
                <a:lnTo>
                  <a:pt x="209814" y="442730"/>
                </a:lnTo>
                <a:lnTo>
                  <a:pt x="211338" y="451726"/>
                </a:lnTo>
                <a:cubicBezTo>
                  <a:pt x="230882" y="546694"/>
                  <a:pt x="267528" y="610639"/>
                  <a:pt x="304169" y="610639"/>
                </a:cubicBezTo>
                <a:cubicBezTo>
                  <a:pt x="319438" y="610639"/>
                  <a:pt x="334400" y="599695"/>
                  <a:pt x="348445" y="580131"/>
                </a:cubicBezTo>
                <a:lnTo>
                  <a:pt x="334706" y="580131"/>
                </a:lnTo>
                <a:cubicBezTo>
                  <a:pt x="301117" y="580131"/>
                  <a:pt x="273633" y="552786"/>
                  <a:pt x="273633" y="519053"/>
                </a:cubicBezTo>
                <a:lnTo>
                  <a:pt x="273633" y="442730"/>
                </a:lnTo>
                <a:close/>
                <a:moveTo>
                  <a:pt x="273633" y="396926"/>
                </a:moveTo>
                <a:lnTo>
                  <a:pt x="202791" y="396926"/>
                </a:lnTo>
                <a:cubicBezTo>
                  <a:pt x="199127" y="368042"/>
                  <a:pt x="197293" y="337274"/>
                  <a:pt x="197293" y="305297"/>
                </a:cubicBezTo>
                <a:cubicBezTo>
                  <a:pt x="197293" y="289589"/>
                  <a:pt x="197599" y="274174"/>
                  <a:pt x="198516" y="259126"/>
                </a:cubicBezTo>
                <a:lnTo>
                  <a:pt x="199734" y="244209"/>
                </a:lnTo>
                <a:lnTo>
                  <a:pt x="408910" y="244209"/>
                </a:lnTo>
                <a:cubicBezTo>
                  <a:pt x="410435" y="263923"/>
                  <a:pt x="411046" y="284343"/>
                  <a:pt x="411046" y="305281"/>
                </a:cubicBezTo>
                <a:lnTo>
                  <a:pt x="334706" y="305281"/>
                </a:lnTo>
                <a:cubicBezTo>
                  <a:pt x="301117" y="305281"/>
                  <a:pt x="273633" y="332627"/>
                  <a:pt x="273633" y="366360"/>
                </a:cubicBezTo>
                <a:lnTo>
                  <a:pt x="273633" y="396926"/>
                </a:lnTo>
                <a:close/>
                <a:moveTo>
                  <a:pt x="609531" y="305281"/>
                </a:moveTo>
                <a:lnTo>
                  <a:pt x="609531" y="305281"/>
                </a:lnTo>
                <a:lnTo>
                  <a:pt x="456850" y="305281"/>
                </a:lnTo>
                <a:cubicBezTo>
                  <a:pt x="456850" y="291409"/>
                  <a:pt x="456544" y="277723"/>
                  <a:pt x="455933" y="264256"/>
                </a:cubicBezTo>
                <a:lnTo>
                  <a:pt x="454714" y="244228"/>
                </a:lnTo>
                <a:lnTo>
                  <a:pt x="603425" y="244209"/>
                </a:lnTo>
                <a:cubicBezTo>
                  <a:pt x="607395" y="263942"/>
                  <a:pt x="609531" y="284364"/>
                  <a:pt x="609531" y="305281"/>
                </a:cubicBezTo>
                <a:close/>
                <a:moveTo>
                  <a:pt x="162787" y="442730"/>
                </a:moveTo>
                <a:lnTo>
                  <a:pt x="31480" y="442737"/>
                </a:lnTo>
                <a:lnTo>
                  <a:pt x="35756" y="451253"/>
                </a:lnTo>
                <a:cubicBezTo>
                  <a:pt x="74231" y="521575"/>
                  <a:pt x="139274" y="575162"/>
                  <a:pt x="217448" y="598278"/>
                </a:cubicBezTo>
                <a:cubicBezTo>
                  <a:pt x="193017" y="560420"/>
                  <a:pt x="174085" y="506319"/>
                  <a:pt x="162787" y="442730"/>
                </a:cubicBezTo>
                <a:close/>
                <a:moveTo>
                  <a:pt x="153625" y="244228"/>
                </a:moveTo>
                <a:lnTo>
                  <a:pt x="4914" y="244209"/>
                </a:lnTo>
                <a:cubicBezTo>
                  <a:pt x="944" y="263948"/>
                  <a:pt x="-1192" y="284379"/>
                  <a:pt x="-1192" y="305297"/>
                </a:cubicBezTo>
                <a:cubicBezTo>
                  <a:pt x="-1192" y="337219"/>
                  <a:pt x="3695" y="367999"/>
                  <a:pt x="12853" y="396926"/>
                </a:cubicBezTo>
                <a:lnTo>
                  <a:pt x="156376" y="396926"/>
                </a:lnTo>
                <a:lnTo>
                  <a:pt x="154542" y="379206"/>
                </a:lnTo>
                <a:cubicBezTo>
                  <a:pt x="152406" y="355355"/>
                  <a:pt x="151489" y="330626"/>
                  <a:pt x="151489" y="305297"/>
                </a:cubicBezTo>
                <a:cubicBezTo>
                  <a:pt x="151489" y="284483"/>
                  <a:pt x="152100" y="264076"/>
                  <a:pt x="153625" y="244228"/>
                </a:cubicBezTo>
                <a:close/>
                <a:moveTo>
                  <a:pt x="390891" y="12318"/>
                </a:moveTo>
                <a:lnTo>
                  <a:pt x="393944" y="17515"/>
                </a:lnTo>
                <a:cubicBezTo>
                  <a:pt x="421122" y="61209"/>
                  <a:pt x="440665" y="124596"/>
                  <a:pt x="450133" y="198408"/>
                </a:cubicBezTo>
                <a:lnTo>
                  <a:pt x="590293" y="198399"/>
                </a:lnTo>
                <a:cubicBezTo>
                  <a:pt x="557010" y="109050"/>
                  <a:pt x="483111" y="39526"/>
                  <a:pt x="390891" y="12318"/>
                </a:cubicBezTo>
                <a:close/>
                <a:moveTo>
                  <a:pt x="217448" y="12318"/>
                </a:moveTo>
                <a:lnTo>
                  <a:pt x="213784" y="13442"/>
                </a:lnTo>
                <a:cubicBezTo>
                  <a:pt x="123394" y="41404"/>
                  <a:pt x="51024" y="110257"/>
                  <a:pt x="18046" y="198399"/>
                </a:cubicBezTo>
                <a:lnTo>
                  <a:pt x="158206" y="198408"/>
                </a:lnTo>
                <a:lnTo>
                  <a:pt x="160040" y="184975"/>
                </a:lnTo>
                <a:cubicBezTo>
                  <a:pt x="170727" y="113985"/>
                  <a:pt x="190576" y="53530"/>
                  <a:pt x="217448" y="12318"/>
                </a:cubicBezTo>
                <a:close/>
                <a:moveTo>
                  <a:pt x="402189" y="188786"/>
                </a:moveTo>
                <a:cubicBezTo>
                  <a:pt x="385091" y="77574"/>
                  <a:pt x="344476" y="-49"/>
                  <a:pt x="304169" y="-49"/>
                </a:cubicBezTo>
                <a:cubicBezTo>
                  <a:pt x="262641" y="-49"/>
                  <a:pt x="221112" y="82072"/>
                  <a:pt x="204621" y="198399"/>
                </a:cubicBezTo>
                <a:lnTo>
                  <a:pt x="403718" y="198399"/>
                </a:lnTo>
                <a:lnTo>
                  <a:pt x="402189" y="188786"/>
                </a:lnTo>
                <a:close/>
                <a:moveTo>
                  <a:pt x="304169" y="366360"/>
                </a:moveTo>
                <a:cubicBezTo>
                  <a:pt x="304169" y="349492"/>
                  <a:pt x="317909" y="335821"/>
                  <a:pt x="334706" y="335821"/>
                </a:cubicBezTo>
                <a:lnTo>
                  <a:pt x="609531" y="335821"/>
                </a:lnTo>
                <a:cubicBezTo>
                  <a:pt x="626327" y="335821"/>
                  <a:pt x="640067" y="349492"/>
                  <a:pt x="640067" y="366360"/>
                </a:cubicBezTo>
                <a:lnTo>
                  <a:pt x="640067" y="519053"/>
                </a:lnTo>
                <a:cubicBezTo>
                  <a:pt x="640067" y="535921"/>
                  <a:pt x="626327" y="549592"/>
                  <a:pt x="609531" y="549592"/>
                </a:cubicBezTo>
                <a:lnTo>
                  <a:pt x="517922" y="549592"/>
                </a:lnTo>
                <a:lnTo>
                  <a:pt x="517922" y="610670"/>
                </a:lnTo>
                <a:lnTo>
                  <a:pt x="533191" y="610670"/>
                </a:lnTo>
                <a:cubicBezTo>
                  <a:pt x="541742" y="610670"/>
                  <a:pt x="548459" y="617510"/>
                  <a:pt x="548459" y="625941"/>
                </a:cubicBezTo>
                <a:cubicBezTo>
                  <a:pt x="548459" y="634372"/>
                  <a:pt x="541742" y="641209"/>
                  <a:pt x="533191" y="641209"/>
                </a:cubicBezTo>
                <a:lnTo>
                  <a:pt x="411046" y="641209"/>
                </a:lnTo>
                <a:cubicBezTo>
                  <a:pt x="402495" y="641209"/>
                  <a:pt x="395778" y="634372"/>
                  <a:pt x="395778" y="625941"/>
                </a:cubicBezTo>
                <a:cubicBezTo>
                  <a:pt x="395778" y="617510"/>
                  <a:pt x="402495" y="610670"/>
                  <a:pt x="411046" y="610670"/>
                </a:cubicBezTo>
                <a:lnTo>
                  <a:pt x="426314" y="610670"/>
                </a:lnTo>
                <a:lnTo>
                  <a:pt x="426314" y="549592"/>
                </a:lnTo>
                <a:lnTo>
                  <a:pt x="334706" y="549592"/>
                </a:lnTo>
                <a:cubicBezTo>
                  <a:pt x="317909" y="549592"/>
                  <a:pt x="304169" y="535921"/>
                  <a:pt x="304169" y="519053"/>
                </a:cubicBezTo>
                <a:lnTo>
                  <a:pt x="304169" y="366360"/>
                </a:lnTo>
                <a:close/>
              </a:path>
            </a:pathLst>
          </a:cu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1" i="0" u="none" strike="noStrike" kern="0" cap="none" spc="0" normalizeH="0" baseline="0" noProof="0">
              <a:ln w="3175">
                <a:noFill/>
              </a:ln>
              <a:gradFill>
                <a:gsLst>
                  <a:gs pos="53933">
                    <a:srgbClr val="FFFFFF"/>
                  </a:gs>
                  <a:gs pos="38000">
                    <a:srgbClr val="FFFFFF"/>
                  </a:gs>
                </a:gsLst>
                <a:path path="circle">
                  <a:fillToRect l="100000" b="100000"/>
                </a:path>
              </a:gradFill>
              <a:effectLst/>
              <a:uLnTx/>
              <a:uFillTx/>
              <a:latin typeface="Calibri" panose="020F0502020204030204"/>
              <a:ea typeface="+mn-ea"/>
              <a:cs typeface="Segoe UI" pitchFamily="34" charset="0"/>
            </a:endParaRPr>
          </a:p>
        </p:txBody>
      </p:sp>
      <p:sp>
        <p:nvSpPr>
          <p:cNvPr id="3" name="Title 2">
            <a:extLst>
              <a:ext uri="{FF2B5EF4-FFF2-40B4-BE49-F238E27FC236}">
                <a16:creationId xmlns:a16="http://schemas.microsoft.com/office/drawing/2014/main" id="{74EA264E-393D-1E4C-B1A1-F52238DFA468}"/>
              </a:ext>
            </a:extLst>
          </p:cNvPr>
          <p:cNvSpPr>
            <a:spLocks noGrp="1"/>
          </p:cNvSpPr>
          <p:nvPr>
            <p:ph type="title"/>
          </p:nvPr>
        </p:nvSpPr>
        <p:spPr/>
        <p:txBody>
          <a:bodyPr>
            <a:normAutofit/>
          </a:bodyPr>
          <a:lstStyle/>
          <a:p>
            <a:r>
              <a:rPr lang="en-US" dirty="0"/>
              <a:t>Build anything with a unified platform</a:t>
            </a:r>
          </a:p>
        </p:txBody>
      </p:sp>
    </p:spTree>
    <p:extLst>
      <p:ext uri="{BB962C8B-B14F-4D97-AF65-F5344CB8AC3E}">
        <p14:creationId xmlns:p14="http://schemas.microsoft.com/office/powerpoint/2010/main" val="123231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p:txBody>
          <a:bodyPr>
            <a:normAutofit/>
          </a:bodyPr>
          <a:lstStyle/>
          <a:p>
            <a:pPr algn="ctr"/>
            <a:r>
              <a:rPr lang="en-US"/>
              <a:t>.NET offers choice for developers</a:t>
            </a:r>
          </a:p>
        </p:txBody>
      </p:sp>
      <p:sp>
        <p:nvSpPr>
          <p:cNvPr id="6" name="Rounded Rectangle 5">
            <a:extLst>
              <a:ext uri="{FF2B5EF4-FFF2-40B4-BE49-F238E27FC236}">
                <a16:creationId xmlns:a16="http://schemas.microsoft.com/office/drawing/2014/main" id="{4B17FBC4-F1F5-A3BA-A3A7-E8BBDB1F9345}"/>
              </a:ext>
              <a:ext uri="{C183D7F6-B498-43B3-948B-1728B52AA6E4}">
                <adec:decorative xmlns:adec="http://schemas.microsoft.com/office/drawing/2017/decorative" val="1"/>
              </a:ext>
            </a:extLst>
          </p:cNvPr>
          <p:cNvSpPr/>
          <p:nvPr/>
        </p:nvSpPr>
        <p:spPr bwMode="auto">
          <a:xfrm>
            <a:off x="1341120" y="2017718"/>
            <a:ext cx="3108960" cy="3536041"/>
          </a:xfrm>
          <a:prstGeom prst="roundRect">
            <a:avLst>
              <a:gd name="adj" fmla="val 2796"/>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HTML, CSS</a:t>
            </a:r>
          </a:p>
        </p:txBody>
      </p:sp>
      <p:sp>
        <p:nvSpPr>
          <p:cNvPr id="7" name="TextBox 6">
            <a:extLst>
              <a:ext uri="{FF2B5EF4-FFF2-40B4-BE49-F238E27FC236}">
                <a16:creationId xmlns:a16="http://schemas.microsoft.com/office/drawing/2014/main" id="{937F5CBA-B4FA-67BA-3559-C1A4607EEAC0}"/>
              </a:ext>
              <a:ext uri="{C183D7F6-B498-43B3-948B-1728B52AA6E4}">
                <adec:decorative xmlns:adec="http://schemas.microsoft.com/office/drawing/2017/decorative" val="1"/>
              </a:ext>
            </a:extLst>
          </p:cNvPr>
          <p:cNvSpPr txBox="1"/>
          <p:nvPr/>
        </p:nvSpPr>
        <p:spPr>
          <a:xfrm>
            <a:off x="1631717" y="4782270"/>
            <a:ext cx="2527766" cy="400110"/>
          </a:xfrm>
          <a:prstGeom prst="rect">
            <a:avLst/>
          </a:prstGeom>
          <a:noFill/>
        </p:spPr>
        <p:txBody>
          <a:bodyPr wrap="square" rtlCol="0">
            <a:spAutoFit/>
          </a:bodyPr>
          <a:lstStyle/>
          <a:p>
            <a:pPr algn="ctr" defTabSz="914400">
              <a:defRPr/>
            </a:pPr>
            <a:r>
              <a:rPr lang="en-US" sz="2000">
                <a:gradFill>
                  <a:gsLst>
                    <a:gs pos="26437">
                      <a:srgbClr val="FFFFFF"/>
                    </a:gs>
                    <a:gs pos="83000">
                      <a:srgbClr val="FFFFFF"/>
                    </a:gs>
                  </a:gsLst>
                  <a:lin ang="2700000" scaled="0"/>
                </a:gradFill>
                <a:latin typeface="Segoe UI Semibold"/>
                <a:ea typeface="Open Sans" panose="020B0606030504020204" pitchFamily="34" charset="0"/>
                <a:cs typeface="Open Sans" panose="020B0606030504020204" pitchFamily="34" charset="0"/>
              </a:rPr>
              <a:t>Websites and PWAs</a:t>
            </a:r>
          </a:p>
        </p:txBody>
      </p:sp>
      <p:sp>
        <p:nvSpPr>
          <p:cNvPr id="8" name="Rounded Rectangle 5">
            <a:extLst>
              <a:ext uri="{FF2B5EF4-FFF2-40B4-BE49-F238E27FC236}">
                <a16:creationId xmlns:a16="http://schemas.microsoft.com/office/drawing/2014/main" id="{60720CBF-9192-7563-D8F6-7483203CE283}"/>
              </a:ext>
              <a:ext uri="{C183D7F6-B498-43B3-948B-1728B52AA6E4}">
                <adec:decorative xmlns:adec="http://schemas.microsoft.com/office/drawing/2017/decorative" val="1"/>
              </a:ext>
            </a:extLst>
          </p:cNvPr>
          <p:cNvSpPr/>
          <p:nvPr/>
        </p:nvSpPr>
        <p:spPr bwMode="auto">
          <a:xfrm>
            <a:off x="45415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 + .NET MAUI</a:t>
            </a:r>
          </a:p>
        </p:txBody>
      </p:sp>
      <p:sp>
        <p:nvSpPr>
          <p:cNvPr id="9" name="TextBox 8">
            <a:extLst>
              <a:ext uri="{FF2B5EF4-FFF2-40B4-BE49-F238E27FC236}">
                <a16:creationId xmlns:a16="http://schemas.microsoft.com/office/drawing/2014/main" id="{DB059997-58AE-850E-99E1-C1FBA88FE12C}"/>
              </a:ext>
              <a:ext uri="{C183D7F6-B498-43B3-948B-1728B52AA6E4}">
                <adec:decorative xmlns:adec="http://schemas.microsoft.com/office/drawing/2017/decorative" val="1"/>
              </a:ext>
            </a:extLst>
          </p:cNvPr>
          <p:cNvSpPr txBox="1"/>
          <p:nvPr/>
        </p:nvSpPr>
        <p:spPr>
          <a:xfrm>
            <a:off x="5259033" y="4782270"/>
            <a:ext cx="1673935" cy="400110"/>
          </a:xfrm>
          <a:prstGeom prst="rect">
            <a:avLst/>
          </a:prstGeom>
          <a:noFill/>
        </p:spPr>
        <p:txBody>
          <a:bodyPr wrap="square" rtlCol="0">
            <a:spAutoFit/>
          </a:bodyPr>
          <a:lstStyle/>
          <a:p>
            <a:pPr algn="ctr" defTabSz="914400">
              <a:defRPr/>
            </a:pPr>
            <a:r>
              <a:rPr lang="en-US" sz="2000">
                <a:gradFill>
                  <a:gsLst>
                    <a:gs pos="26437">
                      <a:srgbClr val="FFFFFF"/>
                    </a:gs>
                    <a:gs pos="83000">
                      <a:srgbClr val="FFFFFF"/>
                    </a:gs>
                  </a:gsLst>
                  <a:lin ang="2700000" scaled="0"/>
                </a:gradFill>
                <a:latin typeface="Segoe UI Semibold"/>
                <a:ea typeface="Open Sans" panose="020B0606030504020204" pitchFamily="34" charset="0"/>
                <a:cs typeface="Open Sans" panose="020B0606030504020204" pitchFamily="34" charset="0"/>
              </a:rPr>
              <a:t>Hybrid</a:t>
            </a:r>
          </a:p>
        </p:txBody>
      </p:sp>
      <p:sp>
        <p:nvSpPr>
          <p:cNvPr id="10" name="Rounded Rectangle 5">
            <a:extLst>
              <a:ext uri="{FF2B5EF4-FFF2-40B4-BE49-F238E27FC236}">
                <a16:creationId xmlns:a16="http://schemas.microsoft.com/office/drawing/2014/main" id="{AE9EF05D-E653-39B0-80C7-8FAE37C73C14}"/>
              </a:ext>
              <a:ext uri="{C183D7F6-B498-43B3-948B-1728B52AA6E4}">
                <adec:decorative xmlns:adec="http://schemas.microsoft.com/office/drawing/2017/decorative" val="1"/>
              </a:ext>
            </a:extLst>
          </p:cNvPr>
          <p:cNvSpPr/>
          <p:nvPr/>
        </p:nvSpPr>
        <p:spPr bwMode="auto">
          <a:xfrm>
            <a:off x="77419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.NET MAUI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XAML </a:t>
            </a:r>
          </a:p>
        </p:txBody>
      </p:sp>
      <p:sp>
        <p:nvSpPr>
          <p:cNvPr id="11" name="TextBox 10">
            <a:extLst>
              <a:ext uri="{FF2B5EF4-FFF2-40B4-BE49-F238E27FC236}">
                <a16:creationId xmlns:a16="http://schemas.microsoft.com/office/drawing/2014/main" id="{B853E032-69E0-31AC-C328-4ACB5521E837}"/>
              </a:ext>
              <a:ext uri="{C183D7F6-B498-43B3-948B-1728B52AA6E4}">
                <adec:decorative xmlns:adec="http://schemas.microsoft.com/office/drawing/2017/decorative" val="1"/>
              </a:ext>
            </a:extLst>
          </p:cNvPr>
          <p:cNvSpPr txBox="1"/>
          <p:nvPr/>
        </p:nvSpPr>
        <p:spPr>
          <a:xfrm>
            <a:off x="8459433" y="4782270"/>
            <a:ext cx="1673935" cy="400110"/>
          </a:xfrm>
          <a:prstGeom prst="rect">
            <a:avLst/>
          </a:prstGeom>
          <a:noFill/>
        </p:spPr>
        <p:txBody>
          <a:bodyPr wrap="square" rtlCol="0">
            <a:spAutoFit/>
          </a:bodyPr>
          <a:lstStyle/>
          <a:p>
            <a:pPr algn="ctr" defTabSz="914400">
              <a:defRPr/>
            </a:pPr>
            <a:r>
              <a:rPr lang="en-US" sz="2000">
                <a:gradFill>
                  <a:gsLst>
                    <a:gs pos="26437">
                      <a:srgbClr val="FFFFFF"/>
                    </a:gs>
                    <a:gs pos="83000">
                      <a:srgbClr val="FFFFFF"/>
                    </a:gs>
                  </a:gsLst>
                  <a:lin ang="2700000" scaled="0"/>
                </a:gradFill>
                <a:latin typeface="Segoe UI Semibold"/>
                <a:ea typeface="Open Sans" panose="020B0606030504020204" pitchFamily="34" charset="0"/>
                <a:cs typeface="Open Sans" panose="020B0606030504020204" pitchFamily="34" charset="0"/>
              </a:rPr>
              <a:t>Native</a:t>
            </a:r>
          </a:p>
        </p:txBody>
      </p:sp>
      <p:sp>
        <p:nvSpPr>
          <p:cNvPr id="13" name="Rectangle: Rounded Corners 12">
            <a:extLst>
              <a:ext uri="{FF2B5EF4-FFF2-40B4-BE49-F238E27FC236}">
                <a16:creationId xmlns:a16="http://schemas.microsoft.com/office/drawing/2014/main" id="{0DE4EEB7-E8DF-39BF-A0A4-DD63BCB6685A}"/>
              </a:ext>
              <a:ext uri="{C183D7F6-B498-43B3-948B-1728B52AA6E4}">
                <adec:decorative xmlns:adec="http://schemas.microsoft.com/office/drawing/2017/decorative" val="1"/>
              </a:ext>
            </a:extLst>
          </p:cNvPr>
          <p:cNvSpPr/>
          <p:nvPr/>
        </p:nvSpPr>
        <p:spPr bwMode="auto">
          <a:xfrm>
            <a:off x="293687" y="3463896"/>
            <a:ext cx="11604626" cy="521208"/>
          </a:xfrm>
          <a:prstGeom prst="roundRect">
            <a:avLst>
              <a:gd name="adj" fmla="val 50000"/>
            </a:avLst>
          </a:prstGeom>
          <a:gradFill flip="none" rotWithShape="1">
            <a:gsLst>
              <a:gs pos="63000">
                <a:schemeClr val="tx1">
                  <a:lumMod val="60000"/>
                  <a:lumOff val="40000"/>
                </a:schemeClr>
              </a:gs>
              <a:gs pos="10000">
                <a:schemeClr val="accent2"/>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mj-lt"/>
              <a:cs typeface="Segoe UI" pitchFamily="34" charset="0"/>
            </a:endParaRPr>
          </a:p>
        </p:txBody>
      </p:sp>
      <p:cxnSp>
        <p:nvCxnSpPr>
          <p:cNvPr id="27" name="Straight Arrow Connector 26">
            <a:extLst>
              <a:ext uri="{FF2B5EF4-FFF2-40B4-BE49-F238E27FC236}">
                <a16:creationId xmlns:a16="http://schemas.microsoft.com/office/drawing/2014/main" id="{BB8415D1-02D4-0927-FA63-73E91838140A}"/>
              </a:ext>
              <a:ext uri="{C183D7F6-B498-43B3-948B-1728B52AA6E4}">
                <adec:decorative xmlns:adec="http://schemas.microsoft.com/office/drawing/2017/decorative" val="1"/>
              </a:ext>
            </a:extLst>
          </p:cNvPr>
          <p:cNvCxnSpPr>
            <a:cxnSpLocks/>
          </p:cNvCxnSpPr>
          <p:nvPr/>
        </p:nvCxnSpPr>
        <p:spPr>
          <a:xfrm>
            <a:off x="1529422" y="3724500"/>
            <a:ext cx="9133157" cy="0"/>
          </a:xfrm>
          <a:prstGeom prst="straightConnector1">
            <a:avLst/>
          </a:prstGeom>
          <a:gradFill>
            <a:gsLst>
              <a:gs pos="0">
                <a:srgbClr val="50E6FF"/>
              </a:gs>
              <a:gs pos="100000">
                <a:srgbClr val="8661C5"/>
              </a:gs>
            </a:gsLst>
            <a:lin ang="2700000" scaled="0"/>
          </a:gradFill>
          <a:ln w="19050" cap="flat" cmpd="sng" algn="ctr">
            <a:solidFill>
              <a:srgbClr val="000000"/>
            </a:solidFill>
            <a:prstDash val="solid"/>
            <a:headEnd type="arrow" w="lg" len="sm"/>
            <a:tailEnd type="arrow" w="lg" len="sm"/>
          </a:ln>
          <a:effectLst/>
        </p:spPr>
      </p:cxnSp>
      <p:sp>
        <p:nvSpPr>
          <p:cNvPr id="28" name="Rectangle 27">
            <a:extLst>
              <a:ext uri="{FF2B5EF4-FFF2-40B4-BE49-F238E27FC236}">
                <a16:creationId xmlns:a16="http://schemas.microsoft.com/office/drawing/2014/main" id="{F95B8D94-91E4-328B-86FE-470D567F6EE4}"/>
              </a:ext>
              <a:ext uri="{C183D7F6-B498-43B3-948B-1728B52AA6E4}">
                <adec:decorative xmlns:adec="http://schemas.microsoft.com/office/drawing/2017/decorative" val="1"/>
              </a:ext>
            </a:extLst>
          </p:cNvPr>
          <p:cNvSpPr/>
          <p:nvPr/>
        </p:nvSpPr>
        <p:spPr bwMode="auto">
          <a:xfrm>
            <a:off x="293688" y="3538295"/>
            <a:ext cx="2018551"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lumMod val="50000"/>
                  </a:schemeClr>
                </a:solidFill>
                <a:effectLst/>
                <a:uLnTx/>
                <a:uFillTx/>
                <a:latin typeface="Segoe UI Semibold"/>
                <a:ea typeface="Segoe UI" pitchFamily="34" charset="0"/>
                <a:cs typeface="Segoe UI" pitchFamily="34" charset="0"/>
              </a:rPr>
              <a:t>Reach</a:t>
            </a:r>
          </a:p>
        </p:txBody>
      </p:sp>
      <p:sp>
        <p:nvSpPr>
          <p:cNvPr id="29" name="Rectangle 28">
            <a:extLst>
              <a:ext uri="{FF2B5EF4-FFF2-40B4-BE49-F238E27FC236}">
                <a16:creationId xmlns:a16="http://schemas.microsoft.com/office/drawing/2014/main" id="{316D9759-CCEF-D8F5-048A-1FE98D5027EE}"/>
              </a:ext>
              <a:ext uri="{C183D7F6-B498-43B3-948B-1728B52AA6E4}">
                <adec:decorative xmlns:adec="http://schemas.microsoft.com/office/drawing/2017/decorative" val="1"/>
              </a:ext>
            </a:extLst>
          </p:cNvPr>
          <p:cNvSpPr/>
          <p:nvPr/>
        </p:nvSpPr>
        <p:spPr bwMode="auto">
          <a:xfrm>
            <a:off x="10535970" y="3538295"/>
            <a:ext cx="1362344"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algn="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172">
                      <a:srgbClr val="000000"/>
                    </a:gs>
                    <a:gs pos="14943">
                      <a:srgbClr val="000000"/>
                    </a:gs>
                  </a:gsLst>
                  <a:path path="circle">
                    <a:fillToRect l="100000" t="100000"/>
                  </a:path>
                </a:gradFill>
                <a:effectLst/>
                <a:uLnTx/>
                <a:uFillTx/>
                <a:latin typeface="Segoe UI Semibold"/>
                <a:ea typeface="Segoe UI" pitchFamily="34" charset="0"/>
                <a:cs typeface="Segoe UI" pitchFamily="34" charset="0"/>
              </a:rPr>
              <a:t>Depth</a:t>
            </a:r>
          </a:p>
        </p:txBody>
      </p:sp>
      <p:sp>
        <p:nvSpPr>
          <p:cNvPr id="34" name="Oval 33">
            <a:extLst>
              <a:ext uri="{FF2B5EF4-FFF2-40B4-BE49-F238E27FC236}">
                <a16:creationId xmlns:a16="http://schemas.microsoft.com/office/drawing/2014/main" id="{1C1E6641-1CEF-DD58-EB65-D3FC57EBB4AD}"/>
              </a:ext>
              <a:ext uri="{C183D7F6-B498-43B3-948B-1728B52AA6E4}">
                <adec:decorative xmlns:adec="http://schemas.microsoft.com/office/drawing/2017/decorative" val="1"/>
              </a:ext>
            </a:extLst>
          </p:cNvPr>
          <p:cNvSpPr>
            <a:spLocks noChangeAspect="1"/>
          </p:cNvSpPr>
          <p:nvPr/>
        </p:nvSpPr>
        <p:spPr>
          <a:xfrm>
            <a:off x="23469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B8684175-1BA0-8D60-728D-30DE2081F3DF}"/>
              </a:ext>
              <a:ext uri="{C183D7F6-B498-43B3-948B-1728B52AA6E4}">
                <adec:decorative xmlns:adec="http://schemas.microsoft.com/office/drawing/2017/decorative" val="1"/>
              </a:ext>
            </a:extLst>
          </p:cNvPr>
          <p:cNvSpPr>
            <a:spLocks noChangeAspect="1"/>
          </p:cNvSpPr>
          <p:nvPr/>
        </p:nvSpPr>
        <p:spPr>
          <a:xfrm>
            <a:off x="55473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7" name="Oval 36">
            <a:extLst>
              <a:ext uri="{FF2B5EF4-FFF2-40B4-BE49-F238E27FC236}">
                <a16:creationId xmlns:a16="http://schemas.microsoft.com/office/drawing/2014/main" id="{E12689EB-6D1C-B7E8-6AEE-E67A8E6FA25B}"/>
              </a:ext>
              <a:ext uri="{C183D7F6-B498-43B3-948B-1728B52AA6E4}">
                <adec:decorative xmlns:adec="http://schemas.microsoft.com/office/drawing/2017/decorative" val="1"/>
              </a:ext>
            </a:extLst>
          </p:cNvPr>
          <p:cNvSpPr>
            <a:spLocks noChangeAspect="1"/>
          </p:cNvSpPr>
          <p:nvPr/>
        </p:nvSpPr>
        <p:spPr>
          <a:xfrm>
            <a:off x="87477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pic>
        <p:nvPicPr>
          <p:cNvPr id="58" name="Graphic 14">
            <a:extLst>
              <a:ext uri="{FF2B5EF4-FFF2-40B4-BE49-F238E27FC236}">
                <a16:creationId xmlns:a16="http://schemas.microsoft.com/office/drawing/2014/main" id="{25B45E5A-01DC-9446-35E3-2D894969A8B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995062" y="3423162"/>
            <a:ext cx="602676" cy="602676"/>
          </a:xfrm>
          <a:prstGeom prst="rect">
            <a:avLst/>
          </a:prstGeom>
        </p:spPr>
      </p:pic>
      <p:sp>
        <p:nvSpPr>
          <p:cNvPr id="62" name="Graphic 13">
            <a:extLst>
              <a:ext uri="{FF2B5EF4-FFF2-40B4-BE49-F238E27FC236}">
                <a16:creationId xmlns:a16="http://schemas.microsoft.com/office/drawing/2014/main" id="{25D394E9-CE23-B799-5BC3-DA8E96CFA4F0}"/>
              </a:ext>
              <a:ext uri="{C183D7F6-B498-43B3-948B-1728B52AA6E4}">
                <adec:decorative xmlns:adec="http://schemas.microsoft.com/office/drawing/2017/decorative" val="1"/>
              </a:ext>
            </a:extLst>
          </p:cNvPr>
          <p:cNvSpPr/>
          <p:nvPr/>
        </p:nvSpPr>
        <p:spPr>
          <a:xfrm>
            <a:off x="5830235" y="3469434"/>
            <a:ext cx="531531" cy="510132"/>
          </a:xfrm>
          <a:custGeom>
            <a:avLst/>
            <a:gdLst>
              <a:gd name="connsiteX0" fmla="*/ 314350 w 498565"/>
              <a:gd name="connsiteY0" fmla="*/ 5410 h 478493"/>
              <a:gd name="connsiteX1" fmla="*/ 312436 w 498565"/>
              <a:gd name="connsiteY1" fmla="*/ 3757 h 478493"/>
              <a:gd name="connsiteX2" fmla="*/ 287909 w 498565"/>
              <a:gd name="connsiteY2" fmla="*/ 5410 h 478493"/>
              <a:gd name="connsiteX3" fmla="*/ 286236 w 498565"/>
              <a:gd name="connsiteY3" fmla="*/ 7301 h 478493"/>
              <a:gd name="connsiteX4" fmla="*/ 287909 w 498565"/>
              <a:gd name="connsiteY4" fmla="*/ 31531 h 478493"/>
              <a:gd name="connsiteX5" fmla="*/ 337055 w 498565"/>
              <a:gd name="connsiteY5" fmla="*/ 80038 h 478493"/>
              <a:gd name="connsiteX6" fmla="*/ 162034 w 498565"/>
              <a:gd name="connsiteY6" fmla="*/ 80038 h 478493"/>
              <a:gd name="connsiteX7" fmla="*/ 156222 w 498565"/>
              <a:gd name="connsiteY7" fmla="*/ 80140 h 478493"/>
              <a:gd name="connsiteX8" fmla="*/ 0 w 498565"/>
              <a:gd name="connsiteY8" fmla="*/ 240115 h 478493"/>
              <a:gd name="connsiteX9" fmla="*/ 42171 w 498565"/>
              <a:gd name="connsiteY9" fmla="*/ 347833 h 478493"/>
              <a:gd name="connsiteX10" fmla="*/ 43975 w 498565"/>
              <a:gd name="connsiteY10" fmla="*/ 349538 h 478493"/>
              <a:gd name="connsiteX11" fmla="*/ 56089 w 498565"/>
              <a:gd name="connsiteY11" fmla="*/ 353938 h 478493"/>
              <a:gd name="connsiteX12" fmla="*/ 74785 w 498565"/>
              <a:gd name="connsiteY12" fmla="*/ 335468 h 478493"/>
              <a:gd name="connsiteX13" fmla="*/ 70889 w 498565"/>
              <a:gd name="connsiteY13" fmla="*/ 324181 h 478493"/>
              <a:gd name="connsiteX14" fmla="*/ 65920 w 498565"/>
              <a:gd name="connsiteY14" fmla="*/ 318520 h 478493"/>
              <a:gd name="connsiteX15" fmla="*/ 37392 w 498565"/>
              <a:gd name="connsiteY15" fmla="*/ 240115 h 478493"/>
              <a:gd name="connsiteX16" fmla="*/ 162034 w 498565"/>
              <a:gd name="connsiteY16" fmla="*/ 116979 h 478493"/>
              <a:gd name="connsiteX17" fmla="*/ 333565 w 498565"/>
              <a:gd name="connsiteY17" fmla="*/ 116979 h 478493"/>
              <a:gd name="connsiteX18" fmla="*/ 287909 w 498565"/>
              <a:gd name="connsiteY18" fmla="*/ 162137 h 478493"/>
              <a:gd name="connsiteX19" fmla="*/ 286236 w 498565"/>
              <a:gd name="connsiteY19" fmla="*/ 164028 h 478493"/>
              <a:gd name="connsiteX20" fmla="*/ 287909 w 498565"/>
              <a:gd name="connsiteY20" fmla="*/ 188258 h 478493"/>
              <a:gd name="connsiteX21" fmla="*/ 314350 w 498565"/>
              <a:gd name="connsiteY21" fmla="*/ 188258 h 478493"/>
              <a:gd name="connsiteX22" fmla="*/ 393672 w 498565"/>
              <a:gd name="connsiteY22" fmla="*/ 109894 h 478493"/>
              <a:gd name="connsiteX23" fmla="*/ 395345 w 498565"/>
              <a:gd name="connsiteY23" fmla="*/ 108003 h 478493"/>
              <a:gd name="connsiteX24" fmla="*/ 393672 w 498565"/>
              <a:gd name="connsiteY24" fmla="*/ 83773 h 478493"/>
              <a:gd name="connsiteX25" fmla="*/ 314350 w 498565"/>
              <a:gd name="connsiteY25" fmla="*/ 5410 h 478493"/>
              <a:gd name="connsiteX26" fmla="*/ 454442 w 498565"/>
              <a:gd name="connsiteY26" fmla="*/ 130569 h 478493"/>
              <a:gd name="connsiteX27" fmla="*/ 442476 w 498565"/>
              <a:gd name="connsiteY27" fmla="*/ 126292 h 478493"/>
              <a:gd name="connsiteX28" fmla="*/ 423780 w 498565"/>
              <a:gd name="connsiteY28" fmla="*/ 144762 h 478493"/>
              <a:gd name="connsiteX29" fmla="*/ 428245 w 498565"/>
              <a:gd name="connsiteY29" fmla="*/ 156730 h 478493"/>
              <a:gd name="connsiteX30" fmla="*/ 461173 w 498565"/>
              <a:gd name="connsiteY30" fmla="*/ 240115 h 478493"/>
              <a:gd name="connsiteX31" fmla="*/ 336531 w 498565"/>
              <a:gd name="connsiteY31" fmla="*/ 363253 h 478493"/>
              <a:gd name="connsiteX32" fmla="*/ 163479 w 498565"/>
              <a:gd name="connsiteY32" fmla="*/ 363253 h 478493"/>
              <a:gd name="connsiteX33" fmla="*/ 210978 w 498565"/>
              <a:gd name="connsiteY33" fmla="*/ 316358 h 478493"/>
              <a:gd name="connsiteX34" fmla="*/ 212800 w 498565"/>
              <a:gd name="connsiteY34" fmla="*/ 314267 h 478493"/>
              <a:gd name="connsiteX35" fmla="*/ 212650 w 498565"/>
              <a:gd name="connsiteY35" fmla="*/ 292126 h 478493"/>
              <a:gd name="connsiteX36" fmla="*/ 210978 w 498565"/>
              <a:gd name="connsiteY36" fmla="*/ 290235 h 478493"/>
              <a:gd name="connsiteX37" fmla="*/ 208861 w 498565"/>
              <a:gd name="connsiteY37" fmla="*/ 288433 h 478493"/>
              <a:gd name="connsiteX38" fmla="*/ 186451 w 498565"/>
              <a:gd name="connsiteY38" fmla="*/ 288583 h 478493"/>
              <a:gd name="connsiteX39" fmla="*/ 184537 w 498565"/>
              <a:gd name="connsiteY39" fmla="*/ 290235 h 478493"/>
              <a:gd name="connsiteX40" fmla="*/ 105215 w 498565"/>
              <a:gd name="connsiteY40" fmla="*/ 368599 h 478493"/>
              <a:gd name="connsiteX41" fmla="*/ 103391 w 498565"/>
              <a:gd name="connsiteY41" fmla="*/ 370688 h 478493"/>
              <a:gd name="connsiteX42" fmla="*/ 103542 w 498565"/>
              <a:gd name="connsiteY42" fmla="*/ 392828 h 478493"/>
              <a:gd name="connsiteX43" fmla="*/ 105215 w 498565"/>
              <a:gd name="connsiteY43" fmla="*/ 394720 h 478493"/>
              <a:gd name="connsiteX44" fmla="*/ 184537 w 498565"/>
              <a:gd name="connsiteY44" fmla="*/ 473083 h 478493"/>
              <a:gd name="connsiteX45" fmla="*/ 186634 w 498565"/>
              <a:gd name="connsiteY45" fmla="*/ 474872 h 478493"/>
              <a:gd name="connsiteX46" fmla="*/ 210978 w 498565"/>
              <a:gd name="connsiteY46" fmla="*/ 473083 h 478493"/>
              <a:gd name="connsiteX47" fmla="*/ 212650 w 498565"/>
              <a:gd name="connsiteY47" fmla="*/ 448854 h 478493"/>
              <a:gd name="connsiteX48" fmla="*/ 210978 w 498565"/>
              <a:gd name="connsiteY48" fmla="*/ 446962 h 478493"/>
              <a:gd name="connsiteX49" fmla="*/ 163629 w 498565"/>
              <a:gd name="connsiteY49" fmla="*/ 400192 h 478493"/>
              <a:gd name="connsiteX50" fmla="*/ 336531 w 498565"/>
              <a:gd name="connsiteY50" fmla="*/ 400192 h 478493"/>
              <a:gd name="connsiteX51" fmla="*/ 342342 w 498565"/>
              <a:gd name="connsiteY51" fmla="*/ 400092 h 478493"/>
              <a:gd name="connsiteX52" fmla="*/ 498565 w 498565"/>
              <a:gd name="connsiteY52" fmla="*/ 240115 h 478493"/>
              <a:gd name="connsiteX53" fmla="*/ 456259 w 498565"/>
              <a:gd name="connsiteY53" fmla="*/ 132252 h 478493"/>
              <a:gd name="connsiteX54" fmla="*/ 454442 w 498565"/>
              <a:gd name="connsiteY54" fmla="*/ 130569 h 4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8565" h="478493">
                <a:moveTo>
                  <a:pt x="314350" y="5410"/>
                </a:moveTo>
                <a:lnTo>
                  <a:pt x="312436" y="3757"/>
                </a:lnTo>
                <a:cubicBezTo>
                  <a:pt x="305107" y="-1753"/>
                  <a:pt x="294602" y="-1202"/>
                  <a:pt x="287909" y="5410"/>
                </a:cubicBezTo>
                <a:lnTo>
                  <a:pt x="286236" y="7301"/>
                </a:lnTo>
                <a:cubicBezTo>
                  <a:pt x="280660" y="14541"/>
                  <a:pt x="281216" y="24919"/>
                  <a:pt x="287909" y="31531"/>
                </a:cubicBezTo>
                <a:lnTo>
                  <a:pt x="337055" y="80038"/>
                </a:lnTo>
                <a:lnTo>
                  <a:pt x="162034" y="80038"/>
                </a:lnTo>
                <a:lnTo>
                  <a:pt x="156222" y="80140"/>
                </a:lnTo>
                <a:cubicBezTo>
                  <a:pt x="69425" y="83162"/>
                  <a:pt x="0" y="153630"/>
                  <a:pt x="0" y="240115"/>
                </a:cubicBezTo>
                <a:cubicBezTo>
                  <a:pt x="0" y="281597"/>
                  <a:pt x="15972" y="319396"/>
                  <a:pt x="42171" y="347833"/>
                </a:cubicBezTo>
                <a:lnTo>
                  <a:pt x="43975" y="349538"/>
                </a:lnTo>
                <a:cubicBezTo>
                  <a:pt x="47238" y="352282"/>
                  <a:pt x="51468" y="353938"/>
                  <a:pt x="56089" y="353938"/>
                </a:cubicBezTo>
                <a:cubicBezTo>
                  <a:pt x="66414" y="353938"/>
                  <a:pt x="74785" y="345669"/>
                  <a:pt x="74785" y="335468"/>
                </a:cubicBezTo>
                <a:cubicBezTo>
                  <a:pt x="74785" y="331218"/>
                  <a:pt x="73331" y="327302"/>
                  <a:pt x="70889" y="324181"/>
                </a:cubicBezTo>
                <a:lnTo>
                  <a:pt x="65920" y="318520"/>
                </a:lnTo>
                <a:cubicBezTo>
                  <a:pt x="48100" y="297223"/>
                  <a:pt x="37392" y="269905"/>
                  <a:pt x="37392" y="240115"/>
                </a:cubicBezTo>
                <a:cubicBezTo>
                  <a:pt x="37392" y="172109"/>
                  <a:pt x="93196" y="116979"/>
                  <a:pt x="162034" y="116979"/>
                </a:cubicBezTo>
                <a:lnTo>
                  <a:pt x="333565" y="116979"/>
                </a:lnTo>
                <a:lnTo>
                  <a:pt x="287909" y="162137"/>
                </a:lnTo>
                <a:lnTo>
                  <a:pt x="286236" y="164028"/>
                </a:lnTo>
                <a:cubicBezTo>
                  <a:pt x="280660" y="171268"/>
                  <a:pt x="281216" y="181646"/>
                  <a:pt x="287909" y="188258"/>
                </a:cubicBezTo>
                <a:cubicBezTo>
                  <a:pt x="295210" y="195471"/>
                  <a:pt x="307049" y="195471"/>
                  <a:pt x="314350" y="188258"/>
                </a:cubicBezTo>
                <a:lnTo>
                  <a:pt x="393672" y="109894"/>
                </a:lnTo>
                <a:lnTo>
                  <a:pt x="395345" y="108003"/>
                </a:lnTo>
                <a:cubicBezTo>
                  <a:pt x="400921" y="100763"/>
                  <a:pt x="400363" y="90385"/>
                  <a:pt x="393672" y="83773"/>
                </a:cubicBezTo>
                <a:lnTo>
                  <a:pt x="314350" y="5410"/>
                </a:lnTo>
                <a:close/>
                <a:moveTo>
                  <a:pt x="454442" y="130569"/>
                </a:moveTo>
                <a:cubicBezTo>
                  <a:pt x="451199" y="127899"/>
                  <a:pt x="447028" y="126292"/>
                  <a:pt x="442476" y="126292"/>
                </a:cubicBezTo>
                <a:cubicBezTo>
                  <a:pt x="432151" y="126292"/>
                  <a:pt x="423780" y="134562"/>
                  <a:pt x="423780" y="144762"/>
                </a:cubicBezTo>
                <a:cubicBezTo>
                  <a:pt x="423780" y="149343"/>
                  <a:pt x="425468" y="153535"/>
                  <a:pt x="428245" y="156730"/>
                </a:cubicBezTo>
                <a:cubicBezTo>
                  <a:pt x="448689" y="178664"/>
                  <a:pt x="461173" y="207951"/>
                  <a:pt x="461173" y="240115"/>
                </a:cubicBezTo>
                <a:cubicBezTo>
                  <a:pt x="461173" y="308123"/>
                  <a:pt x="405368" y="363253"/>
                  <a:pt x="336531" y="363253"/>
                </a:cubicBezTo>
                <a:lnTo>
                  <a:pt x="163479" y="363253"/>
                </a:lnTo>
                <a:lnTo>
                  <a:pt x="210978" y="316358"/>
                </a:lnTo>
                <a:lnTo>
                  <a:pt x="212800" y="314267"/>
                </a:lnTo>
                <a:cubicBezTo>
                  <a:pt x="217721" y="307701"/>
                  <a:pt x="217671" y="298644"/>
                  <a:pt x="212650" y="292126"/>
                </a:cubicBezTo>
                <a:lnTo>
                  <a:pt x="210978" y="290235"/>
                </a:lnTo>
                <a:lnTo>
                  <a:pt x="208861" y="288433"/>
                </a:lnTo>
                <a:cubicBezTo>
                  <a:pt x="202215" y="283575"/>
                  <a:pt x="193047" y="283624"/>
                  <a:pt x="186451" y="288583"/>
                </a:cubicBezTo>
                <a:lnTo>
                  <a:pt x="184537" y="290235"/>
                </a:lnTo>
                <a:lnTo>
                  <a:pt x="105215" y="368599"/>
                </a:lnTo>
                <a:lnTo>
                  <a:pt x="103391" y="370688"/>
                </a:lnTo>
                <a:cubicBezTo>
                  <a:pt x="98472" y="377254"/>
                  <a:pt x="98522" y="386314"/>
                  <a:pt x="103542" y="392828"/>
                </a:cubicBezTo>
                <a:lnTo>
                  <a:pt x="105215" y="394720"/>
                </a:lnTo>
                <a:lnTo>
                  <a:pt x="184537" y="473083"/>
                </a:lnTo>
                <a:lnTo>
                  <a:pt x="186634" y="474872"/>
                </a:lnTo>
                <a:cubicBezTo>
                  <a:pt x="193953" y="480238"/>
                  <a:pt x="204339" y="479642"/>
                  <a:pt x="210978" y="473083"/>
                </a:cubicBezTo>
                <a:cubicBezTo>
                  <a:pt x="217671" y="466472"/>
                  <a:pt x="218227" y="456093"/>
                  <a:pt x="212650" y="448854"/>
                </a:cubicBezTo>
                <a:lnTo>
                  <a:pt x="210978" y="446962"/>
                </a:lnTo>
                <a:lnTo>
                  <a:pt x="163629" y="400192"/>
                </a:lnTo>
                <a:lnTo>
                  <a:pt x="336531" y="400192"/>
                </a:lnTo>
                <a:lnTo>
                  <a:pt x="342342" y="400092"/>
                </a:lnTo>
                <a:cubicBezTo>
                  <a:pt x="429140" y="397069"/>
                  <a:pt x="498565" y="326602"/>
                  <a:pt x="498565" y="240115"/>
                </a:cubicBezTo>
                <a:cubicBezTo>
                  <a:pt x="498565" y="198563"/>
                  <a:pt x="482539" y="160706"/>
                  <a:pt x="456259" y="132252"/>
                </a:cubicBezTo>
                <a:lnTo>
                  <a:pt x="454442" y="13056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bg1"/>
              </a:solidFill>
              <a:latin typeface="+mj-lt"/>
              <a:cs typeface="Segoe UI" pitchFamily="34" charset="0"/>
            </a:endParaRPr>
          </a:p>
        </p:txBody>
      </p:sp>
      <p:sp>
        <p:nvSpPr>
          <p:cNvPr id="61" name="Graphic 23">
            <a:extLst>
              <a:ext uri="{FF2B5EF4-FFF2-40B4-BE49-F238E27FC236}">
                <a16:creationId xmlns:a16="http://schemas.microsoft.com/office/drawing/2014/main" id="{EF2A6C67-7838-AC67-CA40-849F57ECF109}"/>
              </a:ext>
              <a:ext uri="{C183D7F6-B498-43B3-948B-1728B52AA6E4}">
                <adec:decorative xmlns:adec="http://schemas.microsoft.com/office/drawing/2017/decorative" val="1"/>
              </a:ext>
            </a:extLst>
          </p:cNvPr>
          <p:cNvSpPr/>
          <p:nvPr/>
        </p:nvSpPr>
        <p:spPr>
          <a:xfrm>
            <a:off x="2580957" y="3430221"/>
            <a:ext cx="629286" cy="58855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tx1"/>
              </a:solidFill>
              <a:latin typeface="+mj-lt"/>
              <a:cs typeface="Segoe UI" pitchFamily="34" charset="0"/>
            </a:endParaRPr>
          </a:p>
        </p:txBody>
      </p:sp>
    </p:spTree>
    <p:extLst>
      <p:ext uri="{BB962C8B-B14F-4D97-AF65-F5344CB8AC3E}">
        <p14:creationId xmlns:p14="http://schemas.microsoft.com/office/powerpoint/2010/main" val="2476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200"/>
                                  </p:stCondLst>
                                  <p:childTnLst>
                                    <p:animMotion origin="layout" path="M 2.77556E-17 4.44444E-6 L 2.77556E-17 0.03541 " pathEditMode="relative" rAng="0" ptsTypes="AA">
                                      <p:cBhvr>
                                        <p:cTn id="9" dur="700" spd="-100000" fill="hold"/>
                                        <p:tgtEl>
                                          <p:spTgt spid="3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42" presetClass="path" presetSubtype="0" decel="100000" fill="hold" grpId="1" nodeType="withEffect">
                                  <p:stCondLst>
                                    <p:cond delay="200"/>
                                  </p:stCondLst>
                                  <p:childTnLst>
                                    <p:animMotion origin="layout" path="M 2.77556E-17 4.44444E-6 L 2.77556E-17 0.03541 " pathEditMode="relative" rAng="0" ptsTypes="AA">
                                      <p:cBhvr>
                                        <p:cTn id="14" dur="700" spd="-100000" fill="hold"/>
                                        <p:tgtEl>
                                          <p:spTgt spid="61"/>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grpId="1" nodeType="withEffect">
                                  <p:stCondLst>
                                    <p:cond delay="300"/>
                                  </p:stCondLst>
                                  <p:childTnLst>
                                    <p:animMotion origin="layout" path="M 0 4.44444E-6 L 0 0.03541 " pathEditMode="relative" rAng="0" ptsTypes="AA">
                                      <p:cBhvr>
                                        <p:cTn id="19" dur="700" spd="-100000" fill="hold"/>
                                        <p:tgtEl>
                                          <p:spTgt spid="35"/>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42" presetClass="path" presetSubtype="0" decel="100000" fill="hold" grpId="1" nodeType="withEffect">
                                  <p:stCondLst>
                                    <p:cond delay="300"/>
                                  </p:stCondLst>
                                  <p:childTnLst>
                                    <p:animMotion origin="layout" path="M 0 4.44444E-6 L 0 0.03541 " pathEditMode="relative" rAng="0" ptsTypes="AA">
                                      <p:cBhvr>
                                        <p:cTn id="24" dur="700" spd="-100000" fill="hold"/>
                                        <p:tgtEl>
                                          <p:spTgt spid="62"/>
                                        </p:tgtEl>
                                        <p:attrNameLst>
                                          <p:attrName>ppt_x</p:attrName>
                                          <p:attrName>ppt_y</p:attrName>
                                        </p:attrNameLst>
                                      </p:cBhvr>
                                      <p:rCtr x="0" y="1759"/>
                                    </p:animMotion>
                                  </p:childTnLst>
                                </p:cTn>
                              </p:par>
                              <p:par>
                                <p:cTn id="25" presetID="10" presetClass="entr" presetSubtype="0" fill="hold" grpId="0" nodeType="withEffect">
                                  <p:stCondLst>
                                    <p:cond delay="4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42" presetClass="path" presetSubtype="0" decel="100000" fill="hold" grpId="1" nodeType="withEffect">
                                  <p:stCondLst>
                                    <p:cond delay="400"/>
                                  </p:stCondLst>
                                  <p:childTnLst>
                                    <p:animMotion origin="layout" path="M 1.11022E-16 4.44444E-6 L 1.11022E-16 0.03541 " pathEditMode="relative" rAng="0" ptsTypes="AA">
                                      <p:cBhvr>
                                        <p:cTn id="29" dur="700" spd="-100000" fill="hold"/>
                                        <p:tgtEl>
                                          <p:spTgt spid="37"/>
                                        </p:tgtEl>
                                        <p:attrNameLst>
                                          <p:attrName>ppt_x</p:attrName>
                                          <p:attrName>ppt_y</p:attrName>
                                        </p:attrNameLst>
                                      </p:cBhvr>
                                      <p:rCtr x="0" y="1759"/>
                                    </p:animMotion>
                                  </p:childTnLst>
                                </p:cTn>
                              </p:par>
                              <p:par>
                                <p:cTn id="30" presetID="10" presetClass="entr" presetSubtype="0" fill="hold" nodeType="withEffect">
                                  <p:stCondLst>
                                    <p:cond delay="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42" presetClass="path" presetSubtype="0" decel="100000" fill="hold" nodeType="withEffect">
                                  <p:stCondLst>
                                    <p:cond delay="400"/>
                                  </p:stCondLst>
                                  <p:childTnLst>
                                    <p:animMotion origin="layout" path="M 1.11022E-16 4.44444E-6 L 1.11022E-16 0.03541 " pathEditMode="relative" rAng="0" ptsTypes="AA">
                                      <p:cBhvr>
                                        <p:cTn id="34" dur="700" spd="-100000" fill="hold"/>
                                        <p:tgtEl>
                                          <p:spTgt spid="58"/>
                                        </p:tgtEl>
                                        <p:attrNameLst>
                                          <p:attrName>ppt_x</p:attrName>
                                          <p:attrName>ppt_y</p:attrName>
                                        </p:attrNameLst>
                                      </p:cBhvr>
                                      <p:rCtr x="0" y="1759"/>
                                    </p:animMotion>
                                  </p:childTnLst>
                                </p:cTn>
                              </p:par>
                              <p:par>
                                <p:cTn id="35" presetID="22" presetClass="entr" presetSubtype="8"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800"/>
                                        <p:tgtEl>
                                          <p:spTgt spid="13"/>
                                        </p:tgtEl>
                                      </p:cBhvr>
                                    </p:animEffect>
                                  </p:childTnLst>
                                </p:cTn>
                              </p:par>
                              <p:par>
                                <p:cTn id="38" presetID="22" presetClass="entr" presetSubtype="8" fill="hold" nodeType="withEffect">
                                  <p:stCondLst>
                                    <p:cond delay="20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800"/>
                                        <p:tgtEl>
                                          <p:spTgt spid="27"/>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42" presetClass="path" presetSubtype="0" decel="100000" fill="hold" grpId="1" nodeType="withEffect">
                                  <p:stCondLst>
                                    <p:cond delay="0"/>
                                  </p:stCondLst>
                                  <p:childTnLst>
                                    <p:animMotion origin="layout" path="M 2.77556E-17 -1.85185E-6 L 2.77556E-17 0.03542 " pathEditMode="relative" rAng="0" ptsTypes="AA">
                                      <p:cBhvr>
                                        <p:cTn id="52" dur="700" spd="-100000" fill="hold"/>
                                        <p:tgtEl>
                                          <p:spTgt spid="6"/>
                                        </p:tgtEl>
                                        <p:attrNameLst>
                                          <p:attrName>ppt_x</p:attrName>
                                          <p:attrName>ppt_y</p:attrName>
                                        </p:attrNameLst>
                                      </p:cBhvr>
                                      <p:rCtr x="0" y="1759"/>
                                    </p:animMotion>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42" presetClass="path" presetSubtype="0" decel="100000" fill="hold" grpId="1" nodeType="withEffect">
                                  <p:stCondLst>
                                    <p:cond delay="0"/>
                                  </p:stCondLst>
                                  <p:childTnLst>
                                    <p:animMotion origin="layout" path="M 2.77556E-17 1.11111E-6 L 2.77556E-17 0.03542 " pathEditMode="relative" rAng="0" ptsTypes="AA">
                                      <p:cBhvr>
                                        <p:cTn id="57" dur="700" spd="-100000" fill="hold"/>
                                        <p:tgtEl>
                                          <p:spTgt spid="7"/>
                                        </p:tgtEl>
                                        <p:attrNameLst>
                                          <p:attrName>ppt_x</p:attrName>
                                          <p:attrName>ppt_y</p:attrName>
                                        </p:attrNameLst>
                                      </p:cBhvr>
                                      <p:rCtr x="0" y="1759"/>
                                    </p:animMotion>
                                  </p:childTnLst>
                                </p:cTn>
                              </p:par>
                            </p:childTnLst>
                          </p:cTn>
                        </p:par>
                        <p:par>
                          <p:cTn id="58" fill="hold">
                            <p:stCondLst>
                              <p:cond delay="19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42" presetClass="path" presetSubtype="0" decel="100000" fill="hold" grpId="1" nodeType="withEffect">
                                  <p:stCondLst>
                                    <p:cond delay="0"/>
                                  </p:stCondLst>
                                  <p:childTnLst>
                                    <p:animMotion origin="layout" path="M -3.54167E-6 -4.07407E-6 L -3.54167E-6 0.03542 " pathEditMode="relative" rAng="0" ptsTypes="AA">
                                      <p:cBhvr>
                                        <p:cTn id="63" dur="700" spd="-100000" fill="hold"/>
                                        <p:tgtEl>
                                          <p:spTgt spid="10"/>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42" presetClass="path" presetSubtype="0" decel="100000" fill="hold" grpId="1" nodeType="withEffect">
                                  <p:stCondLst>
                                    <p:cond delay="0"/>
                                  </p:stCondLst>
                                  <p:childTnLst>
                                    <p:animMotion origin="layout" path="M 1.11022E-16 1.11111E-6 L 1.11022E-16 0.03542 " pathEditMode="relative" rAng="0" ptsTypes="AA">
                                      <p:cBhvr>
                                        <p:cTn id="68" dur="700" spd="-100000" fill="hold"/>
                                        <p:tgtEl>
                                          <p:spTgt spid="11"/>
                                        </p:tgtEl>
                                        <p:attrNameLst>
                                          <p:attrName>ppt_x</p:attrName>
                                          <p:attrName>ppt_y</p:attrName>
                                        </p:attrNameLst>
                                      </p:cBhvr>
                                      <p:rCtr x="0" y="1759"/>
                                    </p:animMotion>
                                  </p:childTnLst>
                                </p:cTn>
                              </p:par>
                            </p:childTnLst>
                          </p:cTn>
                        </p:par>
                        <p:par>
                          <p:cTn id="69" fill="hold">
                            <p:stCondLst>
                              <p:cond delay="265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0"/>
                                  </p:stCondLst>
                                  <p:childTnLst>
                                    <p:animMotion origin="layout" path="M -3.54167E-6 -4.07407E-6 L -3.54167E-6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42" presetClass="path" presetSubtype="0" decel="100000" fill="hold" grpId="1" nodeType="withEffect">
                                  <p:stCondLst>
                                    <p:cond delay="0"/>
                                  </p:stCondLst>
                                  <p:childTnLst>
                                    <p:animMotion origin="layout" path="M 0 1.11111E-6 L 0 0.03542 " pathEditMode="relative" rAng="0" ptsTypes="AA">
                                      <p:cBhvr>
                                        <p:cTn id="7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P spid="13" grpId="0" animBg="1"/>
      <p:bldP spid="28" grpId="0"/>
      <p:bldP spid="29" grpId="0"/>
      <p:bldP spid="34" grpId="0" animBg="1"/>
      <p:bldP spid="34" grpId="1" animBg="1"/>
      <p:bldP spid="35" grpId="0" animBg="1"/>
      <p:bldP spid="35" grpId="1" animBg="1"/>
      <p:bldP spid="37" grpId="0" animBg="1"/>
      <p:bldP spid="37" grpId="1" animBg="1"/>
      <p:bldP spid="62" grpId="0" animBg="1"/>
      <p:bldP spid="62" grpId="1" animBg="1"/>
      <p:bldP spid="61" grpId="0" animBg="1"/>
      <p:bldP spid="61"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85649-2828-C3B9-01D9-0334CBF9046C}"/>
              </a:ext>
            </a:extLst>
          </p:cNvPr>
          <p:cNvSpPr>
            <a:spLocks noGrp="1"/>
          </p:cNvSpPr>
          <p:nvPr>
            <p:ph type="title"/>
          </p:nvPr>
        </p:nvSpPr>
        <p:spPr>
          <a:xfrm>
            <a:off x="833831" y="301782"/>
            <a:ext cx="10515600" cy="1325563"/>
          </a:xfrm>
        </p:spPr>
        <p:txBody>
          <a:bodyPr/>
          <a:lstStyle/>
          <a:p>
            <a:r>
              <a:rPr lang="en-US" dirty="0" err="1"/>
              <a:t>Blazor</a:t>
            </a:r>
            <a:r>
              <a:rPr lang="en-US" dirty="0"/>
              <a:t> hybrid apps</a:t>
            </a:r>
          </a:p>
        </p:txBody>
      </p:sp>
      <p:sp>
        <p:nvSpPr>
          <p:cNvPr id="4" name="Rounded Rectangle 58" descr="Diagram showing Blazor components are just .NET Razor components rendered via BlazorWebView to .NET MAUI. ">
            <a:extLst>
              <a:ext uri="{FF2B5EF4-FFF2-40B4-BE49-F238E27FC236}">
                <a16:creationId xmlns:a16="http://schemas.microsoft.com/office/drawing/2014/main" id="{FA5DC1B4-3D94-2CA6-3384-2D38FC44B834}"/>
              </a:ext>
            </a:extLst>
          </p:cNvPr>
          <p:cNvSpPr/>
          <p:nvPr/>
        </p:nvSpPr>
        <p:spPr bwMode="auto">
          <a:xfrm>
            <a:off x="6434041" y="1738528"/>
            <a:ext cx="4608000" cy="2429024"/>
          </a:xfrm>
          <a:prstGeom prst="roundRect">
            <a:avLst>
              <a:gd name="adj" fmla="val 10277"/>
            </a:avLst>
          </a:prstGeom>
          <a:solidFill>
            <a:schemeClr val="accent2">
              <a:lumMod val="50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400" b="1"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40" name="Rounded Rectangle 59">
            <a:extLst>
              <a:ext uri="{FF2B5EF4-FFF2-40B4-BE49-F238E27FC236}">
                <a16:creationId xmlns:a16="http://schemas.microsoft.com/office/drawing/2014/main" id="{B1B88538-BC5C-C47C-C3E1-B5BFCF301C83}"/>
              </a:ext>
            </a:extLst>
          </p:cNvPr>
          <p:cNvSpPr/>
          <p:nvPr/>
        </p:nvSpPr>
        <p:spPr bwMode="auto">
          <a:xfrm>
            <a:off x="6682329" y="1841482"/>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dirty="0" err="1">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Blazor</a:t>
            </a:r>
            <a:endParaRPr kumimoji="0" lang="en-US" sz="2400" b="1" u="none" strike="noStrike" kern="0" cap="none" spc="0" normalizeH="0" baseline="0" noProof="0" dirty="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41" name="Rectangle: Rounded Corners 40">
            <a:extLst>
              <a:ext uri="{FF2B5EF4-FFF2-40B4-BE49-F238E27FC236}">
                <a16:creationId xmlns:a16="http://schemas.microsoft.com/office/drawing/2014/main" id="{43A49780-07F0-84C0-85A0-8FE49FEA2F18}"/>
              </a:ext>
            </a:extLst>
          </p:cNvPr>
          <p:cNvSpPr/>
          <p:nvPr/>
        </p:nvSpPr>
        <p:spPr bwMode="auto">
          <a:xfrm>
            <a:off x="9389170" y="1943878"/>
            <a:ext cx="1344870" cy="599328"/>
          </a:xfrm>
          <a:prstGeom prst="roundRect">
            <a:avLst/>
          </a:prstGeom>
          <a:solidFill>
            <a:schemeClr val="accent3">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Razor Components</a:t>
            </a:r>
          </a:p>
        </p:txBody>
      </p:sp>
      <p:sp>
        <p:nvSpPr>
          <p:cNvPr id="45" name="TextBox 44">
            <a:extLst>
              <a:ext uri="{FF2B5EF4-FFF2-40B4-BE49-F238E27FC236}">
                <a16:creationId xmlns:a16="http://schemas.microsoft.com/office/drawing/2014/main" id="{5BAA2864-C03E-1BD2-A1ED-C3E06E22DBAE}"/>
              </a:ext>
            </a:extLst>
          </p:cNvPr>
          <p:cNvSpPr txBox="1"/>
          <p:nvPr/>
        </p:nvSpPr>
        <p:spPr>
          <a:xfrm>
            <a:off x="8748851" y="2750531"/>
            <a:ext cx="1929235" cy="369332"/>
          </a:xfrm>
          <a:prstGeom prst="rect">
            <a:avLst/>
          </a:prstGeom>
          <a:solidFill>
            <a:schemeClr val="accent2">
              <a:lumMod val="50000"/>
            </a:schemeClr>
          </a:solidFill>
        </p:spPr>
        <p:txBody>
          <a:bodyPr wrap="square" rtlCol="0">
            <a:spAutoFit/>
          </a:bodyPr>
          <a:lstStyle/>
          <a:p>
            <a:r>
              <a:rPr lang="en-US" dirty="0" err="1">
                <a:solidFill>
                  <a:schemeClr val="bg1"/>
                </a:solidFill>
              </a:rPr>
              <a:t>BlazorWebView</a:t>
            </a:r>
            <a:endParaRPr lang="en-US" dirty="0">
              <a:solidFill>
                <a:schemeClr val="bg1"/>
              </a:solidFill>
            </a:endParaRPr>
          </a:p>
        </p:txBody>
      </p:sp>
      <p:cxnSp>
        <p:nvCxnSpPr>
          <p:cNvPr id="42" name="Straight Arrow Connector 41">
            <a:extLst>
              <a:ext uri="{FF2B5EF4-FFF2-40B4-BE49-F238E27FC236}">
                <a16:creationId xmlns:a16="http://schemas.microsoft.com/office/drawing/2014/main" id="{FFA22CF7-0CDC-399B-1B3C-CE1BC02112AA}"/>
              </a:ext>
              <a:ext uri="{C183D7F6-B498-43B3-948B-1728B52AA6E4}">
                <adec:decorative xmlns:adec="http://schemas.microsoft.com/office/drawing/2017/decorative" val="1"/>
              </a:ext>
            </a:extLst>
          </p:cNvPr>
          <p:cNvCxnSpPr>
            <a:cxnSpLocks/>
            <a:stCxn id="40" idx="2"/>
            <a:endCxn id="5" idx="0"/>
          </p:cNvCxnSpPr>
          <p:nvPr/>
        </p:nvCxnSpPr>
        <p:spPr>
          <a:xfrm>
            <a:off x="8740697" y="2610835"/>
            <a:ext cx="0" cy="655494"/>
          </a:xfrm>
          <a:prstGeom prst="straightConnector1">
            <a:avLst/>
          </a:prstGeom>
          <a:ln w="158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5" name="Rounded Rectangle 59">
            <a:extLst>
              <a:ext uri="{FF2B5EF4-FFF2-40B4-BE49-F238E27FC236}">
                <a16:creationId xmlns:a16="http://schemas.microsoft.com/office/drawing/2014/main" id="{2718161A-1AAB-64B5-D8D2-FB94528C023D}"/>
              </a:ext>
            </a:extLst>
          </p:cNvPr>
          <p:cNvSpPr/>
          <p:nvPr/>
        </p:nvSpPr>
        <p:spPr bwMode="auto">
          <a:xfrm>
            <a:off x="6682329" y="3266329"/>
            <a:ext cx="4116736" cy="769353"/>
          </a:xfrm>
          <a:prstGeom prst="roundRect">
            <a:avLst>
              <a:gd name="adj" fmla="val 15517"/>
            </a:avLst>
          </a:prstGeom>
          <a:noFill/>
          <a:ln w="12700" cap="flat" cmpd="sng" algn="ctr">
            <a:solidFill>
              <a:schemeClr val="accent4"/>
            </a:solidFill>
            <a:prstDash val="solid"/>
            <a:miter lim="800000"/>
            <a:headEnd type="none" w="med" len="med"/>
            <a:tailEnd type="none" w="med" len="med"/>
          </a:ln>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1" u="none" strike="noStrike" kern="0" cap="none" spc="0" normalizeH="0" baseline="0" noProof="0" dirty="0">
                <a:ln>
                  <a:noFill/>
                </a:ln>
                <a:solidFill>
                  <a:schemeClr val="accent4"/>
                </a:solidFill>
                <a:effectLst/>
                <a:uLnTx/>
                <a:uFillTx/>
                <a:latin typeface="Segoe UI Semibold" panose="020B0502040204020203" pitchFamily="34" charset="0"/>
                <a:ea typeface="Open Sans" panose="020B0606030504020204" pitchFamily="34" charset="0"/>
                <a:cs typeface="Segoe UI Semibold" panose="020B0502040204020203" pitchFamily="34" charset="0"/>
              </a:rPr>
              <a:t>.NET MAUI</a:t>
            </a:r>
          </a:p>
        </p:txBody>
      </p:sp>
      <p:sp>
        <p:nvSpPr>
          <p:cNvPr id="6" name="Rounded Rectangle 94">
            <a:extLst>
              <a:ext uri="{FF2B5EF4-FFF2-40B4-BE49-F238E27FC236}">
                <a16:creationId xmlns:a16="http://schemas.microsoft.com/office/drawing/2014/main" id="{DB94BBDC-9B73-09AE-D0BA-719D143919F6}"/>
              </a:ext>
            </a:extLst>
          </p:cNvPr>
          <p:cNvSpPr/>
          <p:nvPr/>
        </p:nvSpPr>
        <p:spPr bwMode="auto">
          <a:xfrm>
            <a:off x="6449170" y="4269289"/>
            <a:ext cx="1080000" cy="641417"/>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err="1">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WinUI</a:t>
            </a:r>
            <a:endParaRPr lang="en-US" sz="1400" b="1" kern="0" dirty="0">
              <a:solidFill>
                <a:schemeClr val="tx2"/>
              </a:solidFill>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7" name="Rounded Rectangle 95">
            <a:extLst>
              <a:ext uri="{FF2B5EF4-FFF2-40B4-BE49-F238E27FC236}">
                <a16:creationId xmlns:a16="http://schemas.microsoft.com/office/drawing/2014/main" id="{C7E6E08E-FAC6-EA83-2FFC-A77AEC55A1E3}"/>
              </a:ext>
            </a:extLst>
          </p:cNvPr>
          <p:cNvSpPr/>
          <p:nvPr/>
        </p:nvSpPr>
        <p:spPr bwMode="auto">
          <a:xfrm>
            <a:off x="7613170" y="4277183"/>
            <a:ext cx="1080000" cy="625629"/>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dirty="0">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Mac</a:t>
            </a:r>
          </a:p>
          <a:p>
            <a:pPr algn="ctr" defTabSz="932472" fontAlgn="base">
              <a:lnSpc>
                <a:spcPct val="90000"/>
              </a:lnSpc>
              <a:spcBef>
                <a:spcPct val="0"/>
              </a:spcBef>
              <a:spcAft>
                <a:spcPct val="0"/>
              </a:spcAft>
            </a:pPr>
            <a:r>
              <a:rPr lang="en-US" sz="1400" b="1" kern="0" dirty="0">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Catalyst</a:t>
            </a:r>
          </a:p>
        </p:txBody>
      </p:sp>
      <p:sp>
        <p:nvSpPr>
          <p:cNvPr id="9" name="Rounded Rectangle 93">
            <a:extLst>
              <a:ext uri="{FF2B5EF4-FFF2-40B4-BE49-F238E27FC236}">
                <a16:creationId xmlns:a16="http://schemas.microsoft.com/office/drawing/2014/main" id="{7580C4E1-4605-4C2E-5FB7-14C7A407689A}"/>
              </a:ext>
            </a:extLst>
          </p:cNvPr>
          <p:cNvSpPr/>
          <p:nvPr/>
        </p:nvSpPr>
        <p:spPr bwMode="auto">
          <a:xfrm>
            <a:off x="8777170" y="4271919"/>
            <a:ext cx="1080000" cy="636156"/>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iOS</a:t>
            </a:r>
          </a:p>
        </p:txBody>
      </p:sp>
      <p:sp>
        <p:nvSpPr>
          <p:cNvPr id="8" name="Rounded Rectangle 96">
            <a:extLst>
              <a:ext uri="{FF2B5EF4-FFF2-40B4-BE49-F238E27FC236}">
                <a16:creationId xmlns:a16="http://schemas.microsoft.com/office/drawing/2014/main" id="{0496C475-5F0B-79D9-F2F4-937CE683B576}"/>
              </a:ext>
            </a:extLst>
          </p:cNvPr>
          <p:cNvSpPr/>
          <p:nvPr/>
        </p:nvSpPr>
        <p:spPr bwMode="auto">
          <a:xfrm>
            <a:off x="9941170" y="4271919"/>
            <a:ext cx="1080000" cy="636156"/>
          </a:xfrm>
          <a:prstGeom prst="roundRect">
            <a:avLst/>
          </a:prstGeom>
          <a:noFill/>
          <a:ln w="12700" cap="flat" cmpd="sng" algn="ctr">
            <a:solidFill>
              <a:schemeClr val="tx1"/>
            </a:solidFill>
            <a:prstDash val="solid"/>
            <a:miter lim="800000"/>
            <a:headEnd type="none" w="med" len="med"/>
            <a:tailEnd type="none" w="med" len="med"/>
          </a:ln>
          <a:effectLst/>
        </p:spPr>
        <p:txBody>
          <a:bodyPr rot="0" spcFirstLastPara="0" vertOverflow="overflow" horzOverflow="overflow" vert="horz" wrap="square" lIns="72000" tIns="108000" rIns="72000" bIns="10800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b="1" kern="0">
                <a:solidFill>
                  <a:schemeClr val="tx2"/>
                </a:solidFill>
                <a:latin typeface="Segoe UI Semibold" panose="020B0502040204020203" pitchFamily="34" charset="0"/>
                <a:ea typeface="Open Sans" panose="020B0606030504020204" pitchFamily="34" charset="0"/>
                <a:cs typeface="Segoe UI Semibold" panose="020B0502040204020203" pitchFamily="34" charset="0"/>
              </a:rPr>
              <a:t>Android</a:t>
            </a:r>
          </a:p>
        </p:txBody>
      </p:sp>
      <p:grpSp>
        <p:nvGrpSpPr>
          <p:cNvPr id="10" name="Group 9">
            <a:extLst>
              <a:ext uri="{FF2B5EF4-FFF2-40B4-BE49-F238E27FC236}">
                <a16:creationId xmlns:a16="http://schemas.microsoft.com/office/drawing/2014/main" id="{5E185C75-898F-CB2A-0EDF-DF3E5C8A35B4}"/>
              </a:ext>
              <a:ext uri="{C183D7F6-B498-43B3-948B-1728B52AA6E4}">
                <adec:decorative xmlns:adec="http://schemas.microsoft.com/office/drawing/2017/decorative" val="1"/>
              </a:ext>
            </a:extLst>
          </p:cNvPr>
          <p:cNvGrpSpPr/>
          <p:nvPr/>
        </p:nvGrpSpPr>
        <p:grpSpPr>
          <a:xfrm>
            <a:off x="6917170" y="4910706"/>
            <a:ext cx="144000" cy="588488"/>
            <a:chOff x="6794457" y="4219635"/>
            <a:chExt cx="144000" cy="588488"/>
          </a:xfrm>
        </p:grpSpPr>
        <p:cxnSp>
          <p:nvCxnSpPr>
            <p:cNvPr id="20" name="Straight Connector 19">
              <a:extLst>
                <a:ext uri="{FF2B5EF4-FFF2-40B4-BE49-F238E27FC236}">
                  <a16:creationId xmlns:a16="http://schemas.microsoft.com/office/drawing/2014/main" id="{7352295D-488E-0104-F155-09EFC36148BD}"/>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8EFCAEC-CB23-D563-99CB-2B3C57AEDAB5}"/>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11" name="Group 10">
            <a:extLst>
              <a:ext uri="{FF2B5EF4-FFF2-40B4-BE49-F238E27FC236}">
                <a16:creationId xmlns:a16="http://schemas.microsoft.com/office/drawing/2014/main" id="{1019D56B-527D-7A16-8273-D12448EB9E2C}"/>
              </a:ext>
              <a:ext uri="{C183D7F6-B498-43B3-948B-1728B52AA6E4}">
                <adec:decorative xmlns:adec="http://schemas.microsoft.com/office/drawing/2017/decorative" val="1"/>
              </a:ext>
            </a:extLst>
          </p:cNvPr>
          <p:cNvGrpSpPr/>
          <p:nvPr/>
        </p:nvGrpSpPr>
        <p:grpSpPr>
          <a:xfrm>
            <a:off x="8081170" y="4910706"/>
            <a:ext cx="144000" cy="588488"/>
            <a:chOff x="6794457" y="4219635"/>
            <a:chExt cx="144000" cy="588488"/>
          </a:xfrm>
        </p:grpSpPr>
        <p:cxnSp>
          <p:nvCxnSpPr>
            <p:cNvPr id="18" name="Straight Connector 17">
              <a:extLst>
                <a:ext uri="{FF2B5EF4-FFF2-40B4-BE49-F238E27FC236}">
                  <a16:creationId xmlns:a16="http://schemas.microsoft.com/office/drawing/2014/main" id="{8C9D4F69-9EB3-AEC8-EC28-B49E24842DE4}"/>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FFE9FF96-9D75-C561-C942-61A0BC2F29E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12" name="Group 11">
            <a:extLst>
              <a:ext uri="{FF2B5EF4-FFF2-40B4-BE49-F238E27FC236}">
                <a16:creationId xmlns:a16="http://schemas.microsoft.com/office/drawing/2014/main" id="{582F32C8-D1E7-8B7F-D630-0E693FB41A66}"/>
              </a:ext>
              <a:ext uri="{C183D7F6-B498-43B3-948B-1728B52AA6E4}">
                <adec:decorative xmlns:adec="http://schemas.microsoft.com/office/drawing/2017/decorative" val="1"/>
              </a:ext>
            </a:extLst>
          </p:cNvPr>
          <p:cNvGrpSpPr/>
          <p:nvPr/>
        </p:nvGrpSpPr>
        <p:grpSpPr>
          <a:xfrm>
            <a:off x="9245170" y="4910706"/>
            <a:ext cx="144000" cy="588488"/>
            <a:chOff x="6794457" y="4219635"/>
            <a:chExt cx="144000" cy="588488"/>
          </a:xfrm>
        </p:grpSpPr>
        <p:cxnSp>
          <p:nvCxnSpPr>
            <p:cNvPr id="16" name="Straight Connector 15">
              <a:extLst>
                <a:ext uri="{FF2B5EF4-FFF2-40B4-BE49-F238E27FC236}">
                  <a16:creationId xmlns:a16="http://schemas.microsoft.com/office/drawing/2014/main" id="{42F42524-84DA-1EBE-5F69-D3994659629B}"/>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B4D8E22E-F151-85CD-702F-64CE21E6AFBB}"/>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07EBBBB9-1663-CC59-F667-2A70D95CBC73}"/>
              </a:ext>
              <a:ext uri="{C183D7F6-B498-43B3-948B-1728B52AA6E4}">
                <adec:decorative xmlns:adec="http://schemas.microsoft.com/office/drawing/2017/decorative" val="1"/>
              </a:ext>
            </a:extLst>
          </p:cNvPr>
          <p:cNvGrpSpPr/>
          <p:nvPr/>
        </p:nvGrpSpPr>
        <p:grpSpPr>
          <a:xfrm>
            <a:off x="10409170" y="4910706"/>
            <a:ext cx="144000" cy="588488"/>
            <a:chOff x="6794457" y="4219635"/>
            <a:chExt cx="144000" cy="588488"/>
          </a:xfrm>
        </p:grpSpPr>
        <p:cxnSp>
          <p:nvCxnSpPr>
            <p:cNvPr id="14" name="Straight Connector 13">
              <a:extLst>
                <a:ext uri="{FF2B5EF4-FFF2-40B4-BE49-F238E27FC236}">
                  <a16:creationId xmlns:a16="http://schemas.microsoft.com/office/drawing/2014/main" id="{76C1943B-2871-CF6B-465F-BDDE0FE5716B}"/>
                </a:ext>
              </a:extLst>
            </p:cNvPr>
            <p:cNvCxnSpPr>
              <a:cxnSpLocks/>
            </p:cNvCxnSpPr>
            <p:nvPr/>
          </p:nvCxnSpPr>
          <p:spPr>
            <a:xfrm>
              <a:off x="6866457" y="4219635"/>
              <a:ext cx="0" cy="516488"/>
            </a:xfrm>
            <a:prstGeom prst="line">
              <a:avLst/>
            </a:prstGeom>
            <a:ln w="635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F006519A-A129-9209-BB7D-858EB5F21136}"/>
                </a:ext>
              </a:extLst>
            </p:cNvPr>
            <p:cNvSpPr>
              <a:spLocks noChangeAspect="1"/>
            </p:cNvSpPr>
            <p:nvPr/>
          </p:nvSpPr>
          <p:spPr bwMode="auto">
            <a:xfrm>
              <a:off x="6794457" y="4664123"/>
              <a:ext cx="144000" cy="144000"/>
            </a:xfrm>
            <a:prstGeom prst="ellipse">
              <a:avLst/>
            </a:prstGeom>
            <a:gradFill>
              <a:gsLst>
                <a:gs pos="0">
                  <a:srgbClr val="50E6FF"/>
                </a:gs>
                <a:gs pos="100000">
                  <a:srgbClr val="8661C5"/>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E79C76E7-9468-F2DF-0A03-EAC27D49D81B}"/>
              </a:ext>
            </a:extLst>
          </p:cNvPr>
          <p:cNvGrpSpPr/>
          <p:nvPr/>
        </p:nvGrpSpPr>
        <p:grpSpPr>
          <a:xfrm>
            <a:off x="6478091" y="5399603"/>
            <a:ext cx="998412" cy="960338"/>
            <a:chOff x="769916" y="4835245"/>
            <a:chExt cx="914400" cy="914400"/>
          </a:xfrm>
          <a:solidFill>
            <a:schemeClr val="tx1">
              <a:lumMod val="50000"/>
            </a:schemeClr>
          </a:solidFill>
        </p:grpSpPr>
        <p:grpSp>
          <p:nvGrpSpPr>
            <p:cNvPr id="33" name="Group 42">
              <a:extLst>
                <a:ext uri="{FF2B5EF4-FFF2-40B4-BE49-F238E27FC236}">
                  <a16:creationId xmlns:a16="http://schemas.microsoft.com/office/drawing/2014/main" id="{B8DBFC72-1C81-D0E9-8FA5-471A854C8708}"/>
                </a:ext>
              </a:extLst>
            </p:cNvPr>
            <p:cNvGrpSpPr>
              <a:grpSpLocks noChangeAspect="1"/>
            </p:cNvGrpSpPr>
            <p:nvPr/>
          </p:nvGrpSpPr>
          <p:grpSpPr bwMode="auto">
            <a:xfrm>
              <a:off x="1135999" y="5160128"/>
              <a:ext cx="179625" cy="186208"/>
              <a:chOff x="3492" y="1769"/>
              <a:chExt cx="854" cy="864"/>
            </a:xfrm>
            <a:grpFill/>
          </p:grpSpPr>
          <p:sp>
            <p:nvSpPr>
              <p:cNvPr id="35" name="Freeform 43">
                <a:extLst>
                  <a:ext uri="{FF2B5EF4-FFF2-40B4-BE49-F238E27FC236}">
                    <a16:creationId xmlns:a16="http://schemas.microsoft.com/office/drawing/2014/main" id="{BF4C0F66-64E2-6C37-FDDD-0371046783AF}"/>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6" name="Freeform 44">
                <a:extLst>
                  <a:ext uri="{FF2B5EF4-FFF2-40B4-BE49-F238E27FC236}">
                    <a16:creationId xmlns:a16="http://schemas.microsoft.com/office/drawing/2014/main" id="{2DD35640-3DC5-4146-DBBB-5F1F44D5587D}"/>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7" name="Freeform 45">
                <a:extLst>
                  <a:ext uri="{FF2B5EF4-FFF2-40B4-BE49-F238E27FC236}">
                    <a16:creationId xmlns:a16="http://schemas.microsoft.com/office/drawing/2014/main" id="{A2A6A74C-FA3F-24E8-6EDC-DFA656AE21BB}"/>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38" name="Freeform 46">
                <a:extLst>
                  <a:ext uri="{FF2B5EF4-FFF2-40B4-BE49-F238E27FC236}">
                    <a16:creationId xmlns:a16="http://schemas.microsoft.com/office/drawing/2014/main" id="{F8A0B2A0-1966-E2B2-7974-975885ECDDC9}"/>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defTabSz="914225"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pic>
          <p:nvPicPr>
            <p:cNvPr id="34" name="Graphic 33" descr="Laptop outline">
              <a:extLst>
                <a:ext uri="{FF2B5EF4-FFF2-40B4-BE49-F238E27FC236}">
                  <a16:creationId xmlns:a16="http://schemas.microsoft.com/office/drawing/2014/main" id="{9A7307BC-FFA8-2EBD-278D-6801562D23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9916" y="4835245"/>
              <a:ext cx="914400" cy="914400"/>
            </a:xfrm>
            <a:prstGeom prst="rect">
              <a:avLst/>
            </a:prstGeom>
          </p:spPr>
        </p:pic>
      </p:grpSp>
      <p:grpSp>
        <p:nvGrpSpPr>
          <p:cNvPr id="24" name="Group 23">
            <a:extLst>
              <a:ext uri="{FF2B5EF4-FFF2-40B4-BE49-F238E27FC236}">
                <a16:creationId xmlns:a16="http://schemas.microsoft.com/office/drawing/2014/main" id="{6C6C55AB-29FD-2AAE-9B69-C62A9E0AEF91}"/>
              </a:ext>
            </a:extLst>
          </p:cNvPr>
          <p:cNvGrpSpPr/>
          <p:nvPr/>
        </p:nvGrpSpPr>
        <p:grpSpPr>
          <a:xfrm>
            <a:off x="7688314" y="5608082"/>
            <a:ext cx="942887" cy="552045"/>
            <a:chOff x="7809183" y="5200112"/>
            <a:chExt cx="692769" cy="405605"/>
          </a:xfrm>
          <a:solidFill>
            <a:schemeClr val="tx1">
              <a:lumMod val="50000"/>
            </a:schemeClr>
          </a:solidFill>
        </p:grpSpPr>
        <p:sp>
          <p:nvSpPr>
            <p:cNvPr id="30" name="TextBox 29">
              <a:extLst>
                <a:ext uri="{FF2B5EF4-FFF2-40B4-BE49-F238E27FC236}">
                  <a16:creationId xmlns:a16="http://schemas.microsoft.com/office/drawing/2014/main" id="{A403C970-BEEE-9659-7960-EADBC6CA7A8C}"/>
                </a:ext>
              </a:extLst>
            </p:cNvPr>
            <p:cNvSpPr txBox="1"/>
            <p:nvPr/>
          </p:nvSpPr>
          <p:spPr>
            <a:xfrm>
              <a:off x="7906280" y="5262719"/>
              <a:ext cx="507858" cy="20352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1" name="Freeform: Shape 30">
              <a:extLst>
                <a:ext uri="{FF2B5EF4-FFF2-40B4-BE49-F238E27FC236}">
                  <a16:creationId xmlns:a16="http://schemas.microsoft.com/office/drawing/2014/main" id="{89988AE4-352D-8C0B-4105-2707A7929C7C}"/>
                </a:ext>
              </a:extLst>
            </p:cNvPr>
            <p:cNvSpPr/>
            <p:nvPr/>
          </p:nvSpPr>
          <p:spPr>
            <a:xfrm>
              <a:off x="7899544" y="5200112"/>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678EF8BB-6496-5589-F938-B2AEC0E61E59}"/>
                </a:ext>
              </a:extLst>
            </p:cNvPr>
            <p:cNvSpPr/>
            <p:nvPr/>
          </p:nvSpPr>
          <p:spPr>
            <a:xfrm>
              <a:off x="7809183" y="5562260"/>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p>
              <a:endParaRPr lang="en-US"/>
            </a:p>
          </p:txBody>
        </p:sp>
      </p:grpSp>
      <p:sp>
        <p:nvSpPr>
          <p:cNvPr id="25" name="TextBox 24">
            <a:extLst>
              <a:ext uri="{FF2B5EF4-FFF2-40B4-BE49-F238E27FC236}">
                <a16:creationId xmlns:a16="http://schemas.microsoft.com/office/drawing/2014/main" id="{B0222EFC-8513-09DA-E626-3FEF307F9732}"/>
              </a:ext>
            </a:extLst>
          </p:cNvPr>
          <p:cNvSpPr txBox="1"/>
          <p:nvPr/>
        </p:nvSpPr>
        <p:spPr>
          <a:xfrm>
            <a:off x="9131758" y="5795594"/>
            <a:ext cx="407484" cy="261610"/>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ysClr val="windowText" lastClr="00000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26" name="Graphic 91" descr="Smart Phone with solid fill">
            <a:extLst>
              <a:ext uri="{FF2B5EF4-FFF2-40B4-BE49-F238E27FC236}">
                <a16:creationId xmlns:a16="http://schemas.microsoft.com/office/drawing/2014/main" id="{7F9ECC88-643A-E785-6FE1-0B702FB548A0}"/>
              </a:ext>
            </a:extLst>
          </p:cNvPr>
          <p:cNvSpPr/>
          <p:nvPr/>
        </p:nvSpPr>
        <p:spPr>
          <a:xfrm>
            <a:off x="9136447" y="5600931"/>
            <a:ext cx="361445" cy="63737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lumMod val="50000"/>
            </a:schemeClr>
          </a:solidFill>
          <a:ln w="7441" cap="flat">
            <a:noFill/>
            <a:prstDash val="solid"/>
            <a:miter/>
          </a:ln>
        </p:spPr>
        <p:txBody>
          <a:bodyPr rtlCol="0" anchor="ctr"/>
          <a:lstStyle/>
          <a:p>
            <a:endParaRPr lang="en-US"/>
          </a:p>
        </p:txBody>
      </p:sp>
      <p:pic>
        <p:nvPicPr>
          <p:cNvPr id="29" name="Graphic 28" descr="Smart Phone outline">
            <a:extLst>
              <a:ext uri="{FF2B5EF4-FFF2-40B4-BE49-F238E27FC236}">
                <a16:creationId xmlns:a16="http://schemas.microsoft.com/office/drawing/2014/main" id="{E20D6AEC-29A2-31F6-CA93-0CAA992D68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114383" y="5570339"/>
            <a:ext cx="733486" cy="708805"/>
          </a:xfrm>
          <a:prstGeom prst="rect">
            <a:avLst/>
          </a:prstGeom>
        </p:spPr>
      </p:pic>
      <p:sp>
        <p:nvSpPr>
          <p:cNvPr id="44" name="TextBox 43">
            <a:extLst>
              <a:ext uri="{FF2B5EF4-FFF2-40B4-BE49-F238E27FC236}">
                <a16:creationId xmlns:a16="http://schemas.microsoft.com/office/drawing/2014/main" id="{DA8F651C-4B0B-94E5-D311-A6689C0A0366}"/>
              </a:ext>
            </a:extLst>
          </p:cNvPr>
          <p:cNvSpPr txBox="1"/>
          <p:nvPr/>
        </p:nvSpPr>
        <p:spPr>
          <a:xfrm>
            <a:off x="865499" y="1763491"/>
            <a:ext cx="5226132" cy="3477875"/>
          </a:xfrm>
          <a:prstGeom prst="rect">
            <a:avLst/>
          </a:prstGeom>
          <a:noFill/>
        </p:spPr>
        <p:txBody>
          <a:bodyPr wrap="square">
            <a:spAutoFit/>
          </a:bodyPr>
          <a:lstStyle/>
          <a:p>
            <a:pPr lvl="0">
              <a:defRP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Fully native web UI through</a:t>
            </a:r>
            <a:r>
              <a:rPr kumimoji="0" lang="en-US" sz="2000" b="0" i="0" u="none" strike="noStrike" kern="1200" cap="none" spc="0" normalizeH="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 platform WebView</a:t>
            </a:r>
            <a:endPar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Multi-platform</a:t>
            </a:r>
            <a:r>
              <a:rPr kumimoji="0" lang="en-US" sz="2000" b="0" i="0" u="none" strike="noStrike" kern="1200" cap="none" spc="0" normalizeH="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 with MAUI abstractions</a:t>
            </a:r>
            <a:endPar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a:defRPr/>
            </a:pPr>
            <a:r>
              <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rPr>
              <a:t>No internet required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noProof="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noProof="0" dirty="0">
                <a:solidFill>
                  <a:schemeClr val="tx2"/>
                </a:solidFill>
                <a:latin typeface="Open Sans" panose="020B0606030504020204" pitchFamily="34" charset="0"/>
                <a:ea typeface="Open Sans" panose="020B0606030504020204" pitchFamily="34" charset="0"/>
                <a:cs typeface="Open Sans" panose="020B0606030504020204" pitchFamily="34" charset="0"/>
              </a:rPr>
              <a:t>S</a:t>
            </a:r>
            <a:r>
              <a:rPr kumimoji="0" lang="en-US" sz="2000" b="0" i="0" u="none" strike="noStrike" kern="1200" cap="none" spc="0" normalizeH="0" baseline="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tore</a:t>
            </a:r>
            <a:r>
              <a:rPr kumimoji="0" lang="en-US" sz="2000" b="0" i="0" u="none" strike="noStrike" kern="1200" cap="none" spc="0" normalizeH="0" noProof="0" dirty="0">
                <a:ln>
                  <a:noFill/>
                </a:ln>
                <a:solidFill>
                  <a:schemeClr val="tx2"/>
                </a:solidFill>
                <a:effectLst/>
                <a:uLnTx/>
                <a:uFillTx/>
                <a:latin typeface="Open Sans" panose="020B0606030504020204" pitchFamily="34" charset="0"/>
                <a:ea typeface="Open Sans" panose="020B0606030504020204" pitchFamily="34" charset="0"/>
                <a:cs typeface="Open Sans" panose="020B0606030504020204" pitchFamily="34" charset="0"/>
              </a:rPr>
              <a:t> distribution and reach</a:t>
            </a:r>
            <a:endParaRPr lang="en-US" sz="2000" dirty="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43" name="Freeform 5">
            <a:extLst>
              <a:ext uri="{FF2B5EF4-FFF2-40B4-BE49-F238E27FC236}">
                <a16:creationId xmlns:a16="http://schemas.microsoft.com/office/drawing/2014/main" id="{FD4A7385-C857-E66D-336D-3E425E77A955}"/>
              </a:ext>
            </a:extLst>
          </p:cNvPr>
          <p:cNvSpPr>
            <a:spLocks noEditPoints="1"/>
          </p:cNvSpPr>
          <p:nvPr/>
        </p:nvSpPr>
        <p:spPr bwMode="auto">
          <a:xfrm>
            <a:off x="10363651" y="5795594"/>
            <a:ext cx="234950"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6" name="Rectangle: Rounded Corners 45">
            <a:extLst>
              <a:ext uri="{FF2B5EF4-FFF2-40B4-BE49-F238E27FC236}">
                <a16:creationId xmlns:a16="http://schemas.microsoft.com/office/drawing/2014/main" id="{AC9A8988-51E0-C485-7422-9D0C8EA23261}"/>
              </a:ext>
            </a:extLst>
          </p:cNvPr>
          <p:cNvSpPr/>
          <p:nvPr/>
        </p:nvSpPr>
        <p:spPr bwMode="auto">
          <a:xfrm>
            <a:off x="9707098" y="3368904"/>
            <a:ext cx="1026942" cy="564201"/>
          </a:xfrm>
          <a:prstGeom prst="roundRect">
            <a:avLst/>
          </a:prstGeom>
          <a:solidFill>
            <a:schemeClr val="accent3">
              <a:lumMod val="75000"/>
            </a:schemeClr>
          </a:solid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APIs</a:t>
            </a:r>
          </a:p>
        </p:txBody>
      </p:sp>
    </p:spTree>
    <p:extLst>
      <p:ext uri="{BB962C8B-B14F-4D97-AF65-F5344CB8AC3E}">
        <p14:creationId xmlns:p14="http://schemas.microsoft.com/office/powerpoint/2010/main" val="390719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animEffect transition="in" filter="fade">
                                      <p:cBhvr>
                                        <p:cTn id="7" dur="500"/>
                                        <p:tgtEl>
                                          <p:spTgt spid="4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4">
                                            <p:txEl>
                                              <p:pRg st="2" end="2"/>
                                            </p:txEl>
                                          </p:spTgt>
                                        </p:tgtEl>
                                        <p:attrNameLst>
                                          <p:attrName>style.visibility</p:attrName>
                                        </p:attrNameLst>
                                      </p:cBhvr>
                                      <p:to>
                                        <p:strVal val="visible"/>
                                      </p:to>
                                    </p:set>
                                    <p:animEffect transition="in" filter="fade">
                                      <p:cBhvr>
                                        <p:cTn id="11" dur="500"/>
                                        <p:tgtEl>
                                          <p:spTgt spid="44">
                                            <p:txEl>
                                              <p:pRg st="2" end="2"/>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4">
                                            <p:txEl>
                                              <p:pRg st="4" end="4"/>
                                            </p:txEl>
                                          </p:spTgt>
                                        </p:tgtEl>
                                        <p:attrNameLst>
                                          <p:attrName>style.visibility</p:attrName>
                                        </p:attrNameLst>
                                      </p:cBhvr>
                                      <p:to>
                                        <p:strVal val="visible"/>
                                      </p:to>
                                    </p:set>
                                    <p:animEffect transition="in" filter="fade">
                                      <p:cBhvr>
                                        <p:cTn id="15" dur="500"/>
                                        <p:tgtEl>
                                          <p:spTgt spid="44">
                                            <p:txEl>
                                              <p:pRg st="4" end="4"/>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4">
                                            <p:txEl>
                                              <p:pRg st="6" end="6"/>
                                            </p:txEl>
                                          </p:spTgt>
                                        </p:tgtEl>
                                        <p:attrNameLst>
                                          <p:attrName>style.visibility</p:attrName>
                                        </p:attrNameLst>
                                      </p:cBhvr>
                                      <p:to>
                                        <p:strVal val="visible"/>
                                      </p:to>
                                    </p:set>
                                    <p:animEffect transition="in" filter="fade">
                                      <p:cBhvr>
                                        <p:cTn id="19" dur="500"/>
                                        <p:tgtEl>
                                          <p:spTgt spid="44">
                                            <p:txEl>
                                              <p:pRg st="6" end="6"/>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4">
                                            <p:txEl>
                                              <p:pRg st="8" end="8"/>
                                            </p:txEl>
                                          </p:spTgt>
                                        </p:tgtEl>
                                        <p:attrNameLst>
                                          <p:attrName>style.visibility</p:attrName>
                                        </p:attrNameLst>
                                      </p:cBhvr>
                                      <p:to>
                                        <p:strVal val="visible"/>
                                      </p:to>
                                    </p:set>
                                    <p:animEffect transition="in" filter="fade">
                                      <p:cBhvr>
                                        <p:cTn id="23" dur="500"/>
                                        <p:tgtEl>
                                          <p:spTgt spid="4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F7623-813B-D11B-8D1A-5B82777E5AFA}"/>
              </a:ext>
            </a:extLst>
          </p:cNvPr>
          <p:cNvSpPr>
            <a:spLocks noGrp="1"/>
          </p:cNvSpPr>
          <p:nvPr>
            <p:ph type="title"/>
          </p:nvPr>
        </p:nvSpPr>
        <p:spPr/>
        <p:txBody>
          <a:bodyPr/>
          <a:lstStyle/>
          <a:p>
            <a:r>
              <a:rPr lang="en-US" dirty="0"/>
              <a:t>.NET MAUI in .NET 8</a:t>
            </a:r>
          </a:p>
        </p:txBody>
      </p:sp>
      <p:sp>
        <p:nvSpPr>
          <p:cNvPr id="3" name="Content Placeholder 2">
            <a:extLst>
              <a:ext uri="{FF2B5EF4-FFF2-40B4-BE49-F238E27FC236}">
                <a16:creationId xmlns:a16="http://schemas.microsoft.com/office/drawing/2014/main" id="{EFAE3031-AB2A-EC4A-C327-DCE19CDC4F64}"/>
              </a:ext>
            </a:extLst>
          </p:cNvPr>
          <p:cNvSpPr>
            <a:spLocks noGrp="1"/>
          </p:cNvSpPr>
          <p:nvPr>
            <p:ph idx="1"/>
          </p:nvPr>
        </p:nvSpPr>
        <p:spPr/>
        <p:txBody>
          <a:bodyPr/>
          <a:lstStyle/>
          <a:p>
            <a:r>
              <a:rPr lang="en-US" dirty="0"/>
              <a:t>Improved performance and memory management</a:t>
            </a:r>
          </a:p>
          <a:p>
            <a:r>
              <a:rPr lang="en-US" dirty="0"/>
              <a:t>New hybrid and desktop app features</a:t>
            </a:r>
          </a:p>
          <a:p>
            <a:r>
              <a:rPr lang="en-US" dirty="0"/>
              <a:t>Flexible tooling for development</a:t>
            </a:r>
          </a:p>
          <a:p>
            <a:r>
              <a:rPr lang="en-US" dirty="0"/>
              <a:t>Tons of bug fixes and stability work</a:t>
            </a:r>
          </a:p>
        </p:txBody>
      </p:sp>
      <p:sp>
        <p:nvSpPr>
          <p:cNvPr id="4" name="Content Placeholder 3">
            <a:extLst>
              <a:ext uri="{FF2B5EF4-FFF2-40B4-BE49-F238E27FC236}">
                <a16:creationId xmlns:a16="http://schemas.microsoft.com/office/drawing/2014/main" id="{83649D4F-9F81-EC89-7012-8C862A547ACB}"/>
              </a:ext>
            </a:extLst>
          </p:cNvPr>
          <p:cNvSpPr>
            <a:spLocks noGrp="1"/>
          </p:cNvSpPr>
          <p:nvPr>
            <p:ph idx="13"/>
          </p:nvPr>
        </p:nvSpPr>
        <p:spPr/>
        <p:txBody>
          <a:bodyPr/>
          <a:lstStyle/>
          <a:p>
            <a:r>
              <a:rPr lang="en-US" dirty="0"/>
              <a:t>dot.net/</a:t>
            </a:r>
            <a:r>
              <a:rPr lang="en-US" dirty="0" err="1"/>
              <a:t>maui</a:t>
            </a:r>
            <a:endParaRPr lang="en-US" dirty="0"/>
          </a:p>
        </p:txBody>
      </p:sp>
    </p:spTree>
    <p:extLst>
      <p:ext uri="{BB962C8B-B14F-4D97-AF65-F5344CB8AC3E}">
        <p14:creationId xmlns:p14="http://schemas.microsoft.com/office/powerpoint/2010/main" val="1218698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452071-BE59-3751-3373-FDA535DB7A71}"/>
              </a:ext>
            </a:extLst>
          </p:cNvPr>
          <p:cNvPicPr>
            <a:picLocks noChangeAspect="1"/>
          </p:cNvPicPr>
          <p:nvPr/>
        </p:nvPicPr>
        <p:blipFill>
          <a:blip r:embed="rId3"/>
          <a:stretch>
            <a:fillRect/>
          </a:stretch>
        </p:blipFill>
        <p:spPr>
          <a:xfrm>
            <a:off x="1740792" y="60643"/>
            <a:ext cx="8710415" cy="4309483"/>
          </a:xfrm>
          <a:prstGeom prst="rect">
            <a:avLst/>
          </a:prstGeom>
        </p:spPr>
      </p:pic>
      <p:pic>
        <p:nvPicPr>
          <p:cNvPr id="8" name="Picture 7">
            <a:extLst>
              <a:ext uri="{FF2B5EF4-FFF2-40B4-BE49-F238E27FC236}">
                <a16:creationId xmlns:a16="http://schemas.microsoft.com/office/drawing/2014/main" id="{FA297B02-168D-6546-97E5-DCFD4BFA173F}"/>
              </a:ext>
            </a:extLst>
          </p:cNvPr>
          <p:cNvPicPr>
            <a:picLocks noChangeAspect="1"/>
          </p:cNvPicPr>
          <p:nvPr/>
        </p:nvPicPr>
        <p:blipFill>
          <a:blip r:embed="rId4"/>
          <a:stretch>
            <a:fillRect/>
          </a:stretch>
        </p:blipFill>
        <p:spPr>
          <a:xfrm>
            <a:off x="130419" y="3775765"/>
            <a:ext cx="5201101" cy="3021592"/>
          </a:xfrm>
          <a:prstGeom prst="rect">
            <a:avLst/>
          </a:prstGeom>
        </p:spPr>
      </p:pic>
      <p:pic>
        <p:nvPicPr>
          <p:cNvPr id="12" name="Picture 11">
            <a:extLst>
              <a:ext uri="{FF2B5EF4-FFF2-40B4-BE49-F238E27FC236}">
                <a16:creationId xmlns:a16="http://schemas.microsoft.com/office/drawing/2014/main" id="{45AE8ABA-D2D1-5414-5471-14595FAA295A}"/>
              </a:ext>
            </a:extLst>
          </p:cNvPr>
          <p:cNvPicPr>
            <a:picLocks noChangeAspect="1"/>
          </p:cNvPicPr>
          <p:nvPr/>
        </p:nvPicPr>
        <p:blipFill>
          <a:blip r:embed="rId5"/>
          <a:stretch>
            <a:fillRect/>
          </a:stretch>
        </p:blipFill>
        <p:spPr>
          <a:xfrm>
            <a:off x="2502858" y="1530569"/>
            <a:ext cx="4439035" cy="2739627"/>
          </a:xfrm>
          <a:prstGeom prst="rect">
            <a:avLst/>
          </a:prstGeom>
        </p:spPr>
      </p:pic>
      <p:pic>
        <p:nvPicPr>
          <p:cNvPr id="10" name="Picture 9">
            <a:extLst>
              <a:ext uri="{FF2B5EF4-FFF2-40B4-BE49-F238E27FC236}">
                <a16:creationId xmlns:a16="http://schemas.microsoft.com/office/drawing/2014/main" id="{BF69D537-D7E0-1D83-F7B8-73E4C09A5CBA}"/>
              </a:ext>
            </a:extLst>
          </p:cNvPr>
          <p:cNvPicPr>
            <a:picLocks noChangeAspect="1"/>
          </p:cNvPicPr>
          <p:nvPr/>
        </p:nvPicPr>
        <p:blipFill>
          <a:blip r:embed="rId6"/>
          <a:stretch>
            <a:fillRect/>
          </a:stretch>
        </p:blipFill>
        <p:spPr>
          <a:xfrm>
            <a:off x="6406335" y="1417171"/>
            <a:ext cx="5700254" cy="5380186"/>
          </a:xfrm>
          <a:prstGeom prst="rect">
            <a:avLst/>
          </a:prstGeom>
        </p:spPr>
      </p:pic>
      <p:sp>
        <p:nvSpPr>
          <p:cNvPr id="2" name="TextBox 1">
            <a:extLst>
              <a:ext uri="{FF2B5EF4-FFF2-40B4-BE49-F238E27FC236}">
                <a16:creationId xmlns:a16="http://schemas.microsoft.com/office/drawing/2014/main" id="{2E205B2C-1415-9427-BB69-370AC75D3476}"/>
              </a:ext>
            </a:extLst>
          </p:cNvPr>
          <p:cNvSpPr txBox="1"/>
          <p:nvPr/>
        </p:nvSpPr>
        <p:spPr>
          <a:xfrm>
            <a:off x="3712622" y="5211225"/>
            <a:ext cx="4766754" cy="830997"/>
          </a:xfrm>
          <a:prstGeom prst="rect">
            <a:avLst/>
          </a:prstGeom>
          <a:solidFill>
            <a:schemeClr val="bg1"/>
          </a:solidFill>
        </p:spPr>
        <p:txBody>
          <a:bodyPr wrap="none" rtlCol="0">
            <a:spAutoFit/>
          </a:bodyPr>
          <a:lstStyle/>
          <a:p>
            <a:r>
              <a:rPr lang="en-US" sz="4800" dirty="0"/>
              <a:t>aka.ms/mauiperf8</a:t>
            </a:r>
          </a:p>
        </p:txBody>
      </p:sp>
    </p:spTree>
    <p:extLst>
      <p:ext uri="{BB962C8B-B14F-4D97-AF65-F5344CB8AC3E}">
        <p14:creationId xmlns:p14="http://schemas.microsoft.com/office/powerpoint/2010/main" val="54669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8EA7D-72F7-25CB-F0E5-1A41510C66D9}"/>
              </a:ext>
            </a:extLst>
          </p:cNvPr>
          <p:cNvSpPr>
            <a:spLocks noGrp="1"/>
          </p:cNvSpPr>
          <p:nvPr>
            <p:ph type="title"/>
          </p:nvPr>
        </p:nvSpPr>
        <p:spPr/>
        <p:txBody>
          <a:bodyPr/>
          <a:lstStyle/>
          <a:p>
            <a:r>
              <a:rPr lang="en-US"/>
              <a:t>.NET MAUI </a:t>
            </a:r>
            <a:r>
              <a:rPr lang="en-US" err="1"/>
              <a:t>HybridWebView</a:t>
            </a:r>
            <a:r>
              <a:rPr lang="en-US"/>
              <a:t> Experiment</a:t>
            </a:r>
          </a:p>
        </p:txBody>
      </p:sp>
      <p:pic>
        <p:nvPicPr>
          <p:cNvPr id="7" name="Content Placeholder 6">
            <a:extLst>
              <a:ext uri="{FF2B5EF4-FFF2-40B4-BE49-F238E27FC236}">
                <a16:creationId xmlns:a16="http://schemas.microsoft.com/office/drawing/2014/main" id="{867D5CDD-232E-4DE5-6BFD-C384C5720A85}"/>
              </a:ext>
              <a:ext uri="{C183D7F6-B498-43B3-948B-1728B52AA6E4}">
                <adec:decorative xmlns:adec="http://schemas.microsoft.com/office/drawing/2017/decorative" val="1"/>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rcRect/>
          <a:stretch/>
        </p:blipFill>
        <p:spPr>
          <a:xfrm>
            <a:off x="1579910" y="1690688"/>
            <a:ext cx="3906838" cy="4692650"/>
          </a:xfrm>
        </p:spPr>
      </p:pic>
      <p:sp>
        <p:nvSpPr>
          <p:cNvPr id="35" name="Content Placeholder 3">
            <a:extLst>
              <a:ext uri="{FF2B5EF4-FFF2-40B4-BE49-F238E27FC236}">
                <a16:creationId xmlns:a16="http://schemas.microsoft.com/office/drawing/2014/main" id="{88CF9A50-3F36-0D05-38B2-E2C4B42AFE18}"/>
              </a:ext>
            </a:extLst>
          </p:cNvPr>
          <p:cNvSpPr txBox="1">
            <a:spLocks/>
          </p:cNvSpPr>
          <p:nvPr/>
        </p:nvSpPr>
        <p:spPr>
          <a:xfrm>
            <a:off x="0" y="2574827"/>
            <a:ext cx="1232178" cy="89222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a:t>Native app container &amp; controls </a:t>
            </a:r>
          </a:p>
        </p:txBody>
      </p:sp>
      <p:cxnSp>
        <p:nvCxnSpPr>
          <p:cNvPr id="33" name="Straight Arrow Connector 32">
            <a:extLst>
              <a:ext uri="{FF2B5EF4-FFF2-40B4-BE49-F238E27FC236}">
                <a16:creationId xmlns:a16="http://schemas.microsoft.com/office/drawing/2014/main" id="{DF3475AD-CC89-CA35-C8F8-547BEEABDD69}"/>
              </a:ext>
              <a:ext uri="{C183D7F6-B498-43B3-948B-1728B52AA6E4}">
                <adec:decorative xmlns:adec="http://schemas.microsoft.com/office/drawing/2017/decorative" val="1"/>
              </a:ext>
            </a:extLst>
          </p:cNvPr>
          <p:cNvCxnSpPr>
            <a:cxnSpLocks/>
          </p:cNvCxnSpPr>
          <p:nvPr/>
        </p:nvCxnSpPr>
        <p:spPr>
          <a:xfrm>
            <a:off x="1222529" y="2854541"/>
            <a:ext cx="357381"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89459CDE-FF7C-5797-A202-A570497F4C77}"/>
              </a:ext>
              <a:ext uri="{C183D7F6-B498-43B3-948B-1728B52AA6E4}">
                <adec:decorative xmlns:adec="http://schemas.microsoft.com/office/drawing/2017/decorative" val="1"/>
              </a:ext>
            </a:extLst>
          </p:cNvPr>
          <p:cNvSpPr/>
          <p:nvPr/>
        </p:nvSpPr>
        <p:spPr>
          <a:xfrm>
            <a:off x="1579910" y="1690688"/>
            <a:ext cx="3932349" cy="468985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3">
            <a:extLst>
              <a:ext uri="{FF2B5EF4-FFF2-40B4-BE49-F238E27FC236}">
                <a16:creationId xmlns:a16="http://schemas.microsoft.com/office/drawing/2014/main" id="{EBE0D40A-B701-7348-B177-DC542014F10B}"/>
              </a:ext>
            </a:extLst>
          </p:cNvPr>
          <p:cNvSpPr txBox="1">
            <a:spLocks/>
          </p:cNvSpPr>
          <p:nvPr/>
        </p:nvSpPr>
        <p:spPr>
          <a:xfrm>
            <a:off x="0" y="3638930"/>
            <a:ext cx="1232178" cy="8374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n-US" sz="1600" dirty="0"/>
              <a:t>Hybrid WebView </a:t>
            </a:r>
            <a:br>
              <a:rPr lang="en-US" sz="1600" dirty="0"/>
            </a:br>
            <a:r>
              <a:rPr lang="en-US" sz="1600" dirty="0"/>
              <a:t>React JS</a:t>
            </a:r>
          </a:p>
        </p:txBody>
      </p:sp>
      <p:cxnSp>
        <p:nvCxnSpPr>
          <p:cNvPr id="16" name="Straight Arrow Connector 15">
            <a:extLst>
              <a:ext uri="{FF2B5EF4-FFF2-40B4-BE49-F238E27FC236}">
                <a16:creationId xmlns:a16="http://schemas.microsoft.com/office/drawing/2014/main" id="{8C217A99-C1B5-C83E-B5AC-70CF85C13676}"/>
              </a:ext>
              <a:ext uri="{C183D7F6-B498-43B3-948B-1728B52AA6E4}">
                <adec:decorative xmlns:adec="http://schemas.microsoft.com/office/drawing/2017/decorative" val="1"/>
              </a:ext>
            </a:extLst>
          </p:cNvPr>
          <p:cNvCxnSpPr>
            <a:cxnSpLocks/>
          </p:cNvCxnSpPr>
          <p:nvPr/>
        </p:nvCxnSpPr>
        <p:spPr>
          <a:xfrm>
            <a:off x="1189247" y="4057637"/>
            <a:ext cx="632585" cy="0"/>
          </a:xfrm>
          <a:prstGeom prst="straightConnector1">
            <a:avLst/>
          </a:prstGeom>
          <a:ln w="38100">
            <a:solidFill>
              <a:schemeClr val="accent3">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29C03A3-974D-C7A4-21C5-ADAC4EAD27A5}"/>
              </a:ext>
              <a:ext uri="{C183D7F6-B498-43B3-948B-1728B52AA6E4}">
                <adec:decorative xmlns:adec="http://schemas.microsoft.com/office/drawing/2017/decorative" val="1"/>
              </a:ext>
            </a:extLst>
          </p:cNvPr>
          <p:cNvSpPr/>
          <p:nvPr/>
        </p:nvSpPr>
        <p:spPr>
          <a:xfrm>
            <a:off x="1821832" y="2402945"/>
            <a:ext cx="3467100" cy="3733800"/>
          </a:xfrm>
          <a:prstGeom prst="rect">
            <a:avLst/>
          </a:prstGeom>
          <a:noFill/>
          <a:ln w="38100">
            <a:solidFill>
              <a:schemeClr val="accent3">
                <a:lumMod val="40000"/>
                <a:lumOff val="6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612B3E3A-678A-0BCE-6118-3EA53C680681}"/>
              </a:ext>
            </a:extLst>
          </p:cNvPr>
          <p:cNvSpPr>
            <a:spLocks noGrp="1"/>
          </p:cNvSpPr>
          <p:nvPr>
            <p:ph sz="half" idx="4294967295"/>
          </p:nvPr>
        </p:nvSpPr>
        <p:spPr>
          <a:xfrm>
            <a:off x="5928176" y="2049145"/>
            <a:ext cx="5999664" cy="4756150"/>
          </a:xfrm>
        </p:spPr>
        <p:txBody>
          <a:bodyPr>
            <a:normAutofit/>
          </a:bodyPr>
          <a:lstStyle/>
          <a:p>
            <a:pPr marL="0" indent="0">
              <a:lnSpc>
                <a:spcPct val="100000"/>
              </a:lnSpc>
              <a:buNone/>
            </a:pPr>
            <a:r>
              <a:rPr lang="en-US" sz="1800" dirty="0"/>
              <a:t>Multi-platform control based on .NET MAUI WebView</a:t>
            </a:r>
          </a:p>
          <a:p>
            <a:pPr marL="0" indent="0">
              <a:lnSpc>
                <a:spcPct val="100000"/>
              </a:lnSpc>
              <a:buNone/>
            </a:pPr>
            <a:r>
              <a:rPr lang="en-US" sz="1800" dirty="0"/>
              <a:t>Host static web assets (HTML, JS, CSS, etc.)</a:t>
            </a:r>
          </a:p>
          <a:p>
            <a:pPr marL="0" indent="0">
              <a:lnSpc>
                <a:spcPct val="100000"/>
              </a:lnSpc>
              <a:buNone/>
            </a:pPr>
            <a:r>
              <a:rPr lang="en-US" sz="1800" dirty="0"/>
              <a:t>Communicate between JavaScript &amp; .NET</a:t>
            </a:r>
          </a:p>
          <a:p>
            <a:pPr marL="0" indent="0">
              <a:lnSpc>
                <a:spcPct val="100000"/>
              </a:lnSpc>
              <a:buNone/>
            </a:pPr>
            <a:r>
              <a:rPr lang="en-US" sz="1800" dirty="0"/>
              <a:t>Reuse your Angular, React, etc. investments in MAUI native desktop and mobile apps</a:t>
            </a:r>
          </a:p>
          <a:p>
            <a:pPr marL="0" indent="0">
              <a:lnSpc>
                <a:spcPct val="100000"/>
              </a:lnSpc>
              <a:buNone/>
            </a:pPr>
            <a:r>
              <a:rPr lang="en-US" sz="1800" dirty="0"/>
              <a:t>Use any web-based UI and it can interact with C# code</a:t>
            </a:r>
          </a:p>
          <a:p>
            <a:pPr marL="0" indent="0">
              <a:buNone/>
            </a:pPr>
            <a:endParaRPr lang="en-US" sz="1800" dirty="0"/>
          </a:p>
          <a:p>
            <a:pPr marL="0" indent="0">
              <a:buNone/>
            </a:pPr>
            <a:r>
              <a:rPr lang="en-US" sz="2000" b="1" dirty="0">
                <a:solidFill>
                  <a:schemeClr val="tx1"/>
                </a:solidFill>
              </a:rPr>
              <a:t>github.com/</a:t>
            </a:r>
            <a:r>
              <a:rPr lang="en-US" sz="2000" b="1" dirty="0" err="1">
                <a:solidFill>
                  <a:schemeClr val="tx1"/>
                </a:solidFill>
              </a:rPr>
              <a:t>Eilon</a:t>
            </a:r>
            <a:r>
              <a:rPr lang="en-US" sz="2000" b="1" dirty="0">
                <a:solidFill>
                  <a:schemeClr val="tx1"/>
                </a:solidFill>
              </a:rPr>
              <a:t>/</a:t>
            </a:r>
            <a:r>
              <a:rPr lang="en-US" sz="2000" b="1" dirty="0" err="1">
                <a:solidFill>
                  <a:schemeClr val="tx1"/>
                </a:solidFill>
              </a:rPr>
              <a:t>MauiHybridWebView</a:t>
            </a:r>
            <a:endParaRPr lang="en-US" sz="2000" b="1" dirty="0">
              <a:solidFill>
                <a:schemeClr val="tx1"/>
              </a:solidFill>
            </a:endParaRPr>
          </a:p>
        </p:txBody>
      </p:sp>
    </p:spTree>
    <p:extLst>
      <p:ext uri="{BB962C8B-B14F-4D97-AF65-F5344CB8AC3E}">
        <p14:creationId xmlns:p14="http://schemas.microsoft.com/office/powerpoint/2010/main" val="3975214400"/>
      </p:ext>
    </p:extLst>
  </p:cSld>
  <p:clrMapOvr>
    <a:masterClrMapping/>
  </p:clrMapOvr>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2_Yellow theme">
  <a:themeElements>
    <a:clrScheme name="DotNet">
      <a:dk1>
        <a:srgbClr val="1F1F1F"/>
      </a:dk1>
      <a:lt1>
        <a:srgbClr val="FFFFFF"/>
      </a:lt1>
      <a:dk2>
        <a:srgbClr val="373545"/>
      </a:dk2>
      <a:lt2>
        <a:srgbClr val="E8E8E8"/>
      </a:lt2>
      <a:accent1>
        <a:srgbClr val="512BD4"/>
      </a:accent1>
      <a:accent2>
        <a:srgbClr val="D600AA"/>
      </a:accent2>
      <a:accent3>
        <a:srgbClr val="F65163"/>
      </a:accent3>
      <a:accent4>
        <a:srgbClr val="D8D8D8"/>
      </a:accent4>
      <a:accent5>
        <a:srgbClr val="FFC3F2"/>
      </a:accent5>
      <a:accent6>
        <a:srgbClr val="B9AAED"/>
      </a:accent6>
      <a:hlink>
        <a:srgbClr val="3C209F"/>
      </a:hlink>
      <a:folHlink>
        <a:srgbClr val="967FE5"/>
      </a:folHlink>
    </a:clrScheme>
    <a:fontScheme name="DotNet typefaces">
      <a:majorFont>
        <a:latin typeface="Space Grotesk Medium"/>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112388A-48CC-4140-B57B-BEC068B476F5}" vid="{A96782EF-40EC-5E4E-8493-30D4DC9DAC07}"/>
    </a:ext>
  </a:extLst>
</a:theme>
</file>

<file path=ppt/theme/theme3.xml><?xml version="1.0" encoding="utf-8"?>
<a:theme xmlns:a="http://schemas.openxmlformats.org/drawingml/2006/main" name="SQLintersection">
  <a:themeElements>
    <a:clrScheme name="DEVintersection">
      <a:dk1>
        <a:srgbClr val="000000"/>
      </a:dk1>
      <a:lt1>
        <a:srgbClr val="FEFFFE"/>
      </a:lt1>
      <a:dk2>
        <a:srgbClr val="4F12A4"/>
      </a:dk2>
      <a:lt2>
        <a:srgbClr val="FEFFFE"/>
      </a:lt2>
      <a:accent1>
        <a:srgbClr val="7D2AFF"/>
      </a:accent1>
      <a:accent2>
        <a:srgbClr val="8153FF"/>
      </a:accent2>
      <a:accent3>
        <a:srgbClr val="6127DB"/>
      </a:accent3>
      <a:accent4>
        <a:srgbClr val="C200F7"/>
      </a:accent4>
      <a:accent5>
        <a:srgbClr val="002E56"/>
      </a:accent5>
      <a:accent6>
        <a:srgbClr val="004079"/>
      </a:accent6>
      <a:hlink>
        <a:srgbClr val="E449F6"/>
      </a:hlink>
      <a:folHlink>
        <a:srgbClr val="B282AD"/>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0278f2aa-22e3-4e3a-9f1e-371af3fe1e47" xsi:nil="true"/>
    <_ip_UnifiedCompliancePolicyUIAction xmlns="http://schemas.microsoft.com/sharepoint/v3" xsi:nil="true"/>
    <_ip_UnifiedCompliancePolicyProperties xmlns="http://schemas.microsoft.com/sharepoint/v3" xsi:nil="true"/>
    <SharedWithUsers xmlns="01435aa7-7aca-433d-95cf-0ae3b0bc4964">
      <UserInfo>
        <DisplayName/>
        <AccountId xsi:nil="true"/>
        <AccountType/>
      </UserInfo>
    </SharedWithUsers>
    <lcf76f155ced4ddcb4097134ff3c332f xmlns="0278f2aa-22e3-4e3a-9f1e-371af3fe1e47">
      <Terms xmlns="http://schemas.microsoft.com/office/infopath/2007/PartnerControls"/>
    </lcf76f155ced4ddcb4097134ff3c332f>
    <TaxCatchAll xmlns="230e9df3-be65-4c73-a93b-d1236ebd677e"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AE271797FB20B43BD2D8C7030456239" ma:contentTypeVersion="22" ma:contentTypeDescription="Create a new document." ma:contentTypeScope="" ma:versionID="f9df472a056be12fadf87fbcdc5dc8bc">
  <xsd:schema xmlns:xsd="http://www.w3.org/2001/XMLSchema" xmlns:xs="http://www.w3.org/2001/XMLSchema" xmlns:p="http://schemas.microsoft.com/office/2006/metadata/properties" xmlns:ns1="http://schemas.microsoft.com/sharepoint/v3" xmlns:ns2="0278f2aa-22e3-4e3a-9f1e-371af3fe1e47" xmlns:ns3="01435aa7-7aca-433d-95cf-0ae3b0bc4964" xmlns:ns4="230e9df3-be65-4c73-a93b-d1236ebd677e" targetNamespace="http://schemas.microsoft.com/office/2006/metadata/properties" ma:root="true" ma:fieldsID="197508b816ea23fdfd1c9cf1e4f721ef" ns1:_="" ns2:_="" ns3:_="" ns4:_="">
    <xsd:import namespace="http://schemas.microsoft.com/sharepoint/v3"/>
    <xsd:import namespace="0278f2aa-22e3-4e3a-9f1e-371af3fe1e47"/>
    <xsd:import namespace="01435aa7-7aca-433d-95cf-0ae3b0bc4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8f2aa-22e3-4e3a-9f1e-371af3fe1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435aa7-7aca-433d-95cf-0ae3b0bc49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2fc1b624-20e3-4041-9ba3-91aecb7c6dd7}" ma:internalName="TaxCatchAll" ma:showField="CatchAllData" ma:web="01435aa7-7aca-433d-95cf-0ae3b0bc4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E99B13F-57CA-4380-8A79-FABD6BFE49CD}">
  <ds:schemaRefs>
    <ds:schemaRef ds:uri="http://purl.org/dc/terms/"/>
    <ds:schemaRef ds:uri="http://schemas.microsoft.com/sharepoint/v3"/>
    <ds:schemaRef ds:uri="http://purl.org/dc/elements/1.1/"/>
    <ds:schemaRef ds:uri="http://schemas.microsoft.com/office/infopath/2007/PartnerControls"/>
    <ds:schemaRef ds:uri="0278f2aa-22e3-4e3a-9f1e-371af3fe1e47"/>
    <ds:schemaRef ds:uri="http://schemas.openxmlformats.org/package/2006/metadata/core-properties"/>
    <ds:schemaRef ds:uri="http://purl.org/dc/dcmitype/"/>
    <ds:schemaRef ds:uri="http://schemas.microsoft.com/office/2006/documentManagement/types"/>
    <ds:schemaRef ds:uri="230e9df3-be65-4c73-a93b-d1236ebd677e"/>
    <ds:schemaRef ds:uri="01435aa7-7aca-433d-95cf-0ae3b0bc4964"/>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B23761B2-2BAD-42E5-A5A5-95EDDD064339}">
  <ds:schemaRefs>
    <ds:schemaRef ds:uri="http://schemas.microsoft.com/sharepoint/v3/contenttype/forms"/>
  </ds:schemaRefs>
</ds:datastoreItem>
</file>

<file path=customXml/itemProps3.xml><?xml version="1.0" encoding="utf-8"?>
<ds:datastoreItem xmlns:ds="http://schemas.openxmlformats.org/officeDocument/2006/customXml" ds:itemID="{4B03DF16-C708-4E3A-BA75-AC5549AB1C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278f2aa-22e3-4e3a-9f1e-371af3fe1e47"/>
    <ds:schemaRef ds:uri="01435aa7-7aca-433d-95cf-0ae3b0bc496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10178</TotalTime>
  <Words>713</Words>
  <Application>Microsoft Office PowerPoint</Application>
  <PresentationFormat>Widescreen</PresentationFormat>
  <Paragraphs>180</Paragraphs>
  <Slides>18</Slides>
  <Notes>13</Notes>
  <HiddenSlides>1</HiddenSlides>
  <MMClips>0</MMClips>
  <ScaleCrop>false</ScaleCrop>
  <HeadingPairs>
    <vt:vector size="8" baseType="variant">
      <vt:variant>
        <vt:lpstr>Fonts Used</vt:lpstr>
      </vt:variant>
      <vt:variant>
        <vt:i4>22</vt:i4>
      </vt:variant>
      <vt:variant>
        <vt:lpstr>Theme</vt:lpstr>
      </vt:variant>
      <vt:variant>
        <vt:i4>4</vt:i4>
      </vt:variant>
      <vt:variant>
        <vt:lpstr>Embedded OLE Servers</vt:lpstr>
      </vt:variant>
      <vt:variant>
        <vt:i4>1</vt:i4>
      </vt:variant>
      <vt:variant>
        <vt:lpstr>Slide Titles</vt:lpstr>
      </vt:variant>
      <vt:variant>
        <vt:i4>18</vt:i4>
      </vt:variant>
    </vt:vector>
  </HeadingPairs>
  <TitlesOfParts>
    <vt:vector size="45" baseType="lpstr">
      <vt:lpstr>Segoe UI Variable Display</vt:lpstr>
      <vt:lpstr>Segoe UI Semilight</vt:lpstr>
      <vt:lpstr>Calibri</vt:lpstr>
      <vt:lpstr>Space Grotesk</vt:lpstr>
      <vt:lpstr>Cambria</vt:lpstr>
      <vt:lpstr>Open Sans</vt:lpstr>
      <vt:lpstr>Opens Sans</vt:lpstr>
      <vt:lpstr>Verdana</vt:lpstr>
      <vt:lpstr>Consolas</vt:lpstr>
      <vt:lpstr>Segoe UI Semibold</vt:lpstr>
      <vt:lpstr>Calibri Light</vt:lpstr>
      <vt:lpstr>Segoe UI</vt:lpstr>
      <vt:lpstr>Arial</vt:lpstr>
      <vt:lpstr>Open Sans SemiBold</vt:lpstr>
      <vt:lpstr>Open Sans</vt:lpstr>
      <vt:lpstr>Open Sans (body)</vt:lpstr>
      <vt:lpstr>Tekton Pro</vt:lpstr>
      <vt:lpstr>Wingdings</vt:lpstr>
      <vt:lpstr>Myriad Pro</vt:lpstr>
      <vt:lpstr>Space Grotesk Medium</vt:lpstr>
      <vt:lpstr>Segoe UI Light</vt:lpstr>
      <vt:lpstr>Open Sans </vt:lpstr>
      <vt:lpstr>1_Office Theme</vt:lpstr>
      <vt:lpstr>2_Yellow theme</vt:lpstr>
      <vt:lpstr>SQLintersection</vt:lpstr>
      <vt:lpstr>Office Theme</vt:lpstr>
      <vt:lpstr>Bitmap Image</vt:lpstr>
      <vt:lpstr>PowerPoint Presentation</vt:lpstr>
      <vt:lpstr>What’s New with .NET MAUI  Matthew Leibowitz – .NET MAUI Engineer at Microsoft @mattleibow</vt:lpstr>
      <vt:lpstr>.NET Multi-platform App UI (MAUI)</vt:lpstr>
      <vt:lpstr>Build anything with a unified platform</vt:lpstr>
      <vt:lpstr>.NET offers choice for developers</vt:lpstr>
      <vt:lpstr>Blazor hybrid apps</vt:lpstr>
      <vt:lpstr>.NET MAUI in .NET 8</vt:lpstr>
      <vt:lpstr>PowerPoint Presentation</vt:lpstr>
      <vt:lpstr>.NET MAUI HybridWebView Experiment</vt:lpstr>
      <vt:lpstr>Desktop Development</vt:lpstr>
      <vt:lpstr>Visual Studio 2022 productivity</vt:lpstr>
      <vt:lpstr>Last but not least</vt:lpstr>
      <vt:lpstr>PowerPoint Presentation</vt:lpstr>
      <vt:lpstr>.NET Upgrade  Assistant for  Xamarin Projects</vt:lpstr>
      <vt:lpstr>Desktop in .NET 8</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Matthew Leibowitz</cp:lastModifiedBy>
  <cp:revision>25</cp:revision>
  <dcterms:created xsi:type="dcterms:W3CDTF">2023-09-13T17:25:02Z</dcterms:created>
  <dcterms:modified xsi:type="dcterms:W3CDTF">2023-11-21T17:08:14Z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MediaServiceImageTags">
    <vt:lpwstr/>
  </property>
  <property fmtid="{D5CDD505-2E9C-101B-9397-08002B2CF9AE}" pid="10" name="ContentTypeId">
    <vt:lpwstr>0x0101009AE271797FB20B43BD2D8C7030456239</vt:lpwstr>
  </property>
</Properties>
</file>